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256" r:id="rId4"/>
    <p:sldId id="260" r:id="rId5"/>
    <p:sldId id="277" r:id="rId6"/>
    <p:sldId id="261" r:id="rId7"/>
    <p:sldId id="278" r:id="rId8"/>
    <p:sldId id="292" r:id="rId9"/>
    <p:sldId id="279" r:id="rId10"/>
    <p:sldId id="280" r:id="rId11"/>
    <p:sldId id="287" r:id="rId12"/>
    <p:sldId id="281" r:id="rId13"/>
    <p:sldId id="282" r:id="rId14"/>
    <p:sldId id="283" r:id="rId15"/>
    <p:sldId id="284" r:id="rId16"/>
    <p:sldId id="285" r:id="rId17"/>
    <p:sldId id="286" r:id="rId18"/>
    <p:sldId id="289" r:id="rId19"/>
    <p:sldId id="291" r:id="rId20"/>
    <p:sldId id="29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7"/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00FC8-D029-4202-8236-D4D9CB34DBE6}" v="14" dt="2025-09-22T10:10:48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en Biffar" userId="03138c1c-9685-4d97-8659-6a0a6806d12b" providerId="ADAL" clId="{24E3B0C8-7108-481B-8F90-983A3BF5168F}"/>
    <pc:docChg chg="undo custSel modSld">
      <pc:chgData name="Jürgen Biffar" userId="03138c1c-9685-4d97-8659-6a0a6806d12b" providerId="ADAL" clId="{24E3B0C8-7108-481B-8F90-983A3BF5168F}" dt="2025-09-22T10:11:53.341" v="57" actId="1076"/>
      <pc:docMkLst>
        <pc:docMk/>
      </pc:docMkLst>
      <pc:sldChg chg="addSp modSp mod">
        <pc:chgData name="Jürgen Biffar" userId="03138c1c-9685-4d97-8659-6a0a6806d12b" providerId="ADAL" clId="{24E3B0C8-7108-481B-8F90-983A3BF5168F}" dt="2025-09-22T10:11:53.341" v="57" actId="1076"/>
        <pc:sldMkLst>
          <pc:docMk/>
          <pc:sldMk cId="481494238" sldId="260"/>
        </pc:sldMkLst>
        <pc:graphicFrameChg chg="add mod">
          <ac:chgData name="Jürgen Biffar" userId="03138c1c-9685-4d97-8659-6a0a6806d12b" providerId="ADAL" clId="{24E3B0C8-7108-481B-8F90-983A3BF5168F}" dt="2025-09-22T10:09:06.123" v="0"/>
          <ac:graphicFrameMkLst>
            <pc:docMk/>
            <pc:sldMk cId="481494238" sldId="260"/>
            <ac:graphicFrameMk id="4" creationId="{E66617CC-B613-0A6E-6559-90BB066E4A15}"/>
          </ac:graphicFrameMkLst>
        </pc:graphicFrameChg>
        <pc:graphicFrameChg chg="mod modGraphic">
          <ac:chgData name="Jürgen Biffar" userId="03138c1c-9685-4d97-8659-6a0a6806d12b" providerId="ADAL" clId="{24E3B0C8-7108-481B-8F90-983A3BF5168F}" dt="2025-09-22T10:11:53.341" v="57" actId="1076"/>
          <ac:graphicFrameMkLst>
            <pc:docMk/>
            <pc:sldMk cId="481494238" sldId="260"/>
            <ac:graphicFrameMk id="6" creationId="{FF3194A6-16E7-5F17-EE09-36A8461EF0EB}"/>
          </ac:graphicFrameMkLst>
        </pc:graphicFrameChg>
      </pc:sldChg>
    </pc:docChg>
  </pc:docChgLst>
  <pc:docChgLst>
    <pc:chgData name="Jürgen Biffar" userId="03138c1c-9685-4d97-8659-6a0a6806d12b" providerId="ADAL" clId="{05749055-B738-4AD4-996E-4CBF7551EBD2}"/>
    <pc:docChg chg="undo custSel addSld delSld modSld sldOrd modMainMaster">
      <pc:chgData name="Jürgen Biffar" userId="03138c1c-9685-4d97-8659-6a0a6806d12b" providerId="ADAL" clId="{05749055-B738-4AD4-996E-4CBF7551EBD2}" dt="2025-08-29T10:03:23.300" v="2613" actId="20577"/>
      <pc:docMkLst>
        <pc:docMk/>
      </pc:docMkLst>
      <pc:sldChg chg="addSp delSp modSp mod">
        <pc:chgData name="Jürgen Biffar" userId="03138c1c-9685-4d97-8659-6a0a6806d12b" providerId="ADAL" clId="{05749055-B738-4AD4-996E-4CBF7551EBD2}" dt="2025-08-28T09:09:16.856" v="413" actId="1076"/>
        <pc:sldMkLst>
          <pc:docMk/>
          <pc:sldMk cId="3000827220" sldId="256"/>
        </pc:sldMkLst>
        <pc:spChg chg="mod">
          <ac:chgData name="Jürgen Biffar" userId="03138c1c-9685-4d97-8659-6a0a6806d12b" providerId="ADAL" clId="{05749055-B738-4AD4-996E-4CBF7551EBD2}" dt="2025-08-28T08:36:49.014" v="62" actId="14100"/>
          <ac:spMkLst>
            <pc:docMk/>
            <pc:sldMk cId="3000827220" sldId="256"/>
            <ac:spMk id="2" creationId="{9BDE0731-0069-FB63-D813-529D234907BB}"/>
          </ac:spMkLst>
        </pc:spChg>
        <pc:picChg chg="add mod">
          <ac:chgData name="Jürgen Biffar" userId="03138c1c-9685-4d97-8659-6a0a6806d12b" providerId="ADAL" clId="{05749055-B738-4AD4-996E-4CBF7551EBD2}" dt="2025-08-28T09:09:16.856" v="413" actId="1076"/>
          <ac:picMkLst>
            <pc:docMk/>
            <pc:sldMk cId="3000827220" sldId="256"/>
            <ac:picMk id="11" creationId="{B26FCDB3-B1F3-8725-6D0C-B19D8D61410E}"/>
          </ac:picMkLst>
        </pc:picChg>
        <pc:picChg chg="add mod">
          <ac:chgData name="Jürgen Biffar" userId="03138c1c-9685-4d97-8659-6a0a6806d12b" providerId="ADAL" clId="{05749055-B738-4AD4-996E-4CBF7551EBD2}" dt="2025-08-28T09:09:11.268" v="411" actId="1076"/>
          <ac:picMkLst>
            <pc:docMk/>
            <pc:sldMk cId="3000827220" sldId="256"/>
            <ac:picMk id="13" creationId="{C2374420-A560-BFD5-6F32-EA315C9CF88D}"/>
          </ac:picMkLst>
        </pc:picChg>
      </pc:sldChg>
      <pc:sldChg chg="addSp delSp modSp mod setBg modClrScheme delDesignElem chgLayout">
        <pc:chgData name="Jürgen Biffar" userId="03138c1c-9685-4d97-8659-6a0a6806d12b" providerId="ADAL" clId="{05749055-B738-4AD4-996E-4CBF7551EBD2}" dt="2025-08-28T14:52:19.676" v="1414" actId="1076"/>
        <pc:sldMkLst>
          <pc:docMk/>
          <pc:sldMk cId="481494238" sldId="260"/>
        </pc:sldMkLst>
        <pc:spChg chg="mod ord">
          <ac:chgData name="Jürgen Biffar" userId="03138c1c-9685-4d97-8659-6a0a6806d12b" providerId="ADAL" clId="{05749055-B738-4AD4-996E-4CBF7551EBD2}" dt="2025-08-28T09:07:19.717" v="386" actId="1076"/>
          <ac:spMkLst>
            <pc:docMk/>
            <pc:sldMk cId="481494238" sldId="260"/>
            <ac:spMk id="2" creationId="{D04D5C63-8FC6-3B0E-8A4B-93ABE3FC8C43}"/>
          </ac:spMkLst>
        </pc:spChg>
        <pc:spChg chg="mod ord">
          <ac:chgData name="Jürgen Biffar" userId="03138c1c-9685-4d97-8659-6a0a6806d12b" providerId="ADAL" clId="{05749055-B738-4AD4-996E-4CBF7551EBD2}" dt="2025-08-28T09:22:41.122" v="697" actId="12"/>
          <ac:spMkLst>
            <pc:docMk/>
            <pc:sldMk cId="481494238" sldId="260"/>
            <ac:spMk id="3" creationId="{995AC3CA-6F30-8043-FD03-FDBD813B9577}"/>
          </ac:spMkLst>
        </pc:spChg>
        <pc:graphicFrameChg chg="add mod modGraphic">
          <ac:chgData name="Jürgen Biffar" userId="03138c1c-9685-4d97-8659-6a0a6806d12b" providerId="ADAL" clId="{05749055-B738-4AD4-996E-4CBF7551EBD2}" dt="2025-08-28T14:52:19.676" v="1414" actId="1076"/>
          <ac:graphicFrameMkLst>
            <pc:docMk/>
            <pc:sldMk cId="481494238" sldId="260"/>
            <ac:graphicFrameMk id="6" creationId="{FF3194A6-16E7-5F17-EE09-36A8461EF0EB}"/>
          </ac:graphicFrameMkLst>
        </pc:graphicFrameChg>
      </pc:sldChg>
      <pc:sldChg chg="addSp delSp modSp mod ord setBg">
        <pc:chgData name="Jürgen Biffar" userId="03138c1c-9685-4d97-8659-6a0a6806d12b" providerId="ADAL" clId="{05749055-B738-4AD4-996E-4CBF7551EBD2}" dt="2025-08-29T09:55:56.310" v="2595" actId="20577"/>
        <pc:sldMkLst>
          <pc:docMk/>
          <pc:sldMk cId="4156960716" sldId="261"/>
        </pc:sldMkLst>
        <pc:spChg chg="mod">
          <ac:chgData name="Jürgen Biffar" userId="03138c1c-9685-4d97-8659-6a0a6806d12b" providerId="ADAL" clId="{05749055-B738-4AD4-996E-4CBF7551EBD2}" dt="2025-08-28T14:54:35.852" v="1461" actId="26606"/>
          <ac:spMkLst>
            <pc:docMk/>
            <pc:sldMk cId="4156960716" sldId="261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9T09:55:56.310" v="2595" actId="20577"/>
          <ac:spMkLst>
            <pc:docMk/>
            <pc:sldMk cId="4156960716" sldId="261"/>
            <ac:spMk id="3" creationId="{995AC3CA-6F30-8043-FD03-FDBD813B9577}"/>
          </ac:spMkLst>
        </pc:spChg>
        <pc:picChg chg="add mod modCrop">
          <ac:chgData name="Jürgen Biffar" userId="03138c1c-9685-4d97-8659-6a0a6806d12b" providerId="ADAL" clId="{05749055-B738-4AD4-996E-4CBF7551EBD2}" dt="2025-08-28T14:54:35.852" v="1461" actId="26606"/>
          <ac:picMkLst>
            <pc:docMk/>
            <pc:sldMk cId="4156960716" sldId="261"/>
            <ac:picMk id="5" creationId="{47BDD91F-C0CA-66CE-4595-6CD3DDD6CB39}"/>
          </ac:picMkLst>
        </pc:picChg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1394618483" sldId="262"/>
        </pc:sldMkLst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379428822" sldId="265"/>
        </pc:sldMkLst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3864223088" sldId="266"/>
        </pc:sldMkLst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2153449624" sldId="273"/>
        </pc:sldMkLst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4113324202" sldId="274"/>
        </pc:sldMkLst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14751358" sldId="275"/>
        </pc:sldMkLst>
      </pc:sldChg>
      <pc:sldChg chg="del">
        <pc:chgData name="Jürgen Biffar" userId="03138c1c-9685-4d97-8659-6a0a6806d12b" providerId="ADAL" clId="{05749055-B738-4AD4-996E-4CBF7551EBD2}" dt="2025-08-28T14:51:36.367" v="1413" actId="47"/>
        <pc:sldMkLst>
          <pc:docMk/>
          <pc:sldMk cId="2719219480" sldId="276"/>
        </pc:sldMkLst>
      </pc:sldChg>
      <pc:sldChg chg="addSp delSp modSp add mod">
        <pc:chgData name="Jürgen Biffar" userId="03138c1c-9685-4d97-8659-6a0a6806d12b" providerId="ADAL" clId="{05749055-B738-4AD4-996E-4CBF7551EBD2}" dt="2025-08-28T09:29:25.020" v="845" actId="732"/>
        <pc:sldMkLst>
          <pc:docMk/>
          <pc:sldMk cId="1996340799" sldId="277"/>
        </pc:sldMkLst>
        <pc:spChg chg="mod">
          <ac:chgData name="Jürgen Biffar" userId="03138c1c-9685-4d97-8659-6a0a6806d12b" providerId="ADAL" clId="{05749055-B738-4AD4-996E-4CBF7551EBD2}" dt="2025-08-28T09:26:54.825" v="741" actId="20577"/>
          <ac:spMkLst>
            <pc:docMk/>
            <pc:sldMk cId="1996340799" sldId="277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8T09:27:55.762" v="836" actId="20577"/>
          <ac:spMkLst>
            <pc:docMk/>
            <pc:sldMk cId="1996340799" sldId="277"/>
            <ac:spMk id="3" creationId="{995AC3CA-6F30-8043-FD03-FDBD813B9577}"/>
          </ac:spMkLst>
        </pc:spChg>
        <pc:picChg chg="add mod modCrop">
          <ac:chgData name="Jürgen Biffar" userId="03138c1c-9685-4d97-8659-6a0a6806d12b" providerId="ADAL" clId="{05749055-B738-4AD4-996E-4CBF7551EBD2}" dt="2025-08-28T09:29:25.020" v="845" actId="732"/>
          <ac:picMkLst>
            <pc:docMk/>
            <pc:sldMk cId="1996340799" sldId="277"/>
            <ac:picMk id="5" creationId="{438B1535-9002-1C79-7492-E830C6A359F8}"/>
          </ac:picMkLst>
        </pc:picChg>
      </pc:sldChg>
      <pc:sldChg chg="addSp delSp modSp add mod">
        <pc:chgData name="Jürgen Biffar" userId="03138c1c-9685-4d97-8659-6a0a6806d12b" providerId="ADAL" clId="{05749055-B738-4AD4-996E-4CBF7551EBD2}" dt="2025-08-28T14:54:57.930" v="1469" actId="1037"/>
        <pc:sldMkLst>
          <pc:docMk/>
          <pc:sldMk cId="1761206974" sldId="278"/>
        </pc:sldMkLst>
        <pc:spChg chg="mod">
          <ac:chgData name="Jürgen Biffar" userId="03138c1c-9685-4d97-8659-6a0a6806d12b" providerId="ADAL" clId="{05749055-B738-4AD4-996E-4CBF7551EBD2}" dt="2025-08-28T14:54:57.930" v="1469" actId="1037"/>
          <ac:spMkLst>
            <pc:docMk/>
            <pc:sldMk cId="1761206974" sldId="278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8T09:39:25.669" v="1221" actId="20577"/>
          <ac:spMkLst>
            <pc:docMk/>
            <pc:sldMk cId="1761206974" sldId="278"/>
            <ac:spMk id="3" creationId="{995AC3CA-6F30-8043-FD03-FDBD813B9577}"/>
          </ac:spMkLst>
        </pc:spChg>
        <pc:picChg chg="add mod modCrop">
          <ac:chgData name="Jürgen Biffar" userId="03138c1c-9685-4d97-8659-6a0a6806d12b" providerId="ADAL" clId="{05749055-B738-4AD4-996E-4CBF7551EBD2}" dt="2025-08-28T09:38:40.514" v="1216" actId="14100"/>
          <ac:picMkLst>
            <pc:docMk/>
            <pc:sldMk cId="1761206974" sldId="278"/>
            <ac:picMk id="6" creationId="{F7021D96-FE35-D2B3-5B35-2BAEE57DC48B}"/>
          </ac:picMkLst>
        </pc:picChg>
      </pc:sldChg>
      <pc:sldChg chg="addSp delSp modSp add mod">
        <pc:chgData name="Jürgen Biffar" userId="03138c1c-9685-4d97-8659-6a0a6806d12b" providerId="ADAL" clId="{05749055-B738-4AD4-996E-4CBF7551EBD2}" dt="2025-08-28T14:55:12.024" v="1474" actId="5793"/>
        <pc:sldMkLst>
          <pc:docMk/>
          <pc:sldMk cId="1618396330" sldId="279"/>
        </pc:sldMkLst>
        <pc:spChg chg="mod">
          <ac:chgData name="Jürgen Biffar" userId="03138c1c-9685-4d97-8659-6a0a6806d12b" providerId="ADAL" clId="{05749055-B738-4AD4-996E-4CBF7551EBD2}" dt="2025-08-28T09:42:18.034" v="1366" actId="6549"/>
          <ac:spMkLst>
            <pc:docMk/>
            <pc:sldMk cId="1618396330" sldId="279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8T14:55:12.024" v="1474" actId="5793"/>
          <ac:spMkLst>
            <pc:docMk/>
            <pc:sldMk cId="1618396330" sldId="279"/>
            <ac:spMk id="3" creationId="{995AC3CA-6F30-8043-FD03-FDBD813B9577}"/>
          </ac:spMkLst>
        </pc:spChg>
        <pc:picChg chg="add mod">
          <ac:chgData name="Jürgen Biffar" userId="03138c1c-9685-4d97-8659-6a0a6806d12b" providerId="ADAL" clId="{05749055-B738-4AD4-996E-4CBF7551EBD2}" dt="2025-08-28T09:47:04.965" v="1394" actId="14100"/>
          <ac:picMkLst>
            <pc:docMk/>
            <pc:sldMk cId="1618396330" sldId="279"/>
            <ac:picMk id="5" creationId="{B75A2CD9-FED3-98B0-F831-CBEFA85D8C82}"/>
          </ac:picMkLst>
        </pc:picChg>
      </pc:sldChg>
      <pc:sldChg chg="addSp delSp modSp add mod modClrScheme chgLayout">
        <pc:chgData name="Jürgen Biffar" userId="03138c1c-9685-4d97-8659-6a0a6806d12b" providerId="ADAL" clId="{05749055-B738-4AD4-996E-4CBF7551EBD2}" dt="2025-08-28T14:57:14.201" v="1477" actId="26606"/>
        <pc:sldMkLst>
          <pc:docMk/>
          <pc:sldMk cId="2155125020" sldId="280"/>
        </pc:sldMkLst>
        <pc:picChg chg="add mod">
          <ac:chgData name="Jürgen Biffar" userId="03138c1c-9685-4d97-8659-6a0a6806d12b" providerId="ADAL" clId="{05749055-B738-4AD4-996E-4CBF7551EBD2}" dt="2025-08-28T14:57:14.201" v="1477" actId="26606"/>
          <ac:picMkLst>
            <pc:docMk/>
            <pc:sldMk cId="2155125020" sldId="280"/>
            <ac:picMk id="9" creationId="{F1008C98-2E25-D05D-19F9-F285851576CA}"/>
          </ac:picMkLst>
        </pc:picChg>
      </pc:sldChg>
      <pc:sldChg chg="addSp delSp add mod">
        <pc:chgData name="Jürgen Biffar" userId="03138c1c-9685-4d97-8659-6a0a6806d12b" providerId="ADAL" clId="{05749055-B738-4AD4-996E-4CBF7551EBD2}" dt="2025-08-28T14:49:00.321" v="1405" actId="22"/>
        <pc:sldMkLst>
          <pc:docMk/>
          <pc:sldMk cId="2886178064" sldId="281"/>
        </pc:sldMkLst>
        <pc:picChg chg="add">
          <ac:chgData name="Jürgen Biffar" userId="03138c1c-9685-4d97-8659-6a0a6806d12b" providerId="ADAL" clId="{05749055-B738-4AD4-996E-4CBF7551EBD2}" dt="2025-08-28T14:49:00.321" v="1405" actId="22"/>
          <ac:picMkLst>
            <pc:docMk/>
            <pc:sldMk cId="2886178064" sldId="281"/>
            <ac:picMk id="3" creationId="{BB234FBC-4D62-8B0D-AECF-2F7F92A3686E}"/>
          </ac:picMkLst>
        </pc:picChg>
      </pc:sldChg>
      <pc:sldChg chg="addSp add mod">
        <pc:chgData name="Jürgen Biffar" userId="03138c1c-9685-4d97-8659-6a0a6806d12b" providerId="ADAL" clId="{05749055-B738-4AD4-996E-4CBF7551EBD2}" dt="2025-08-28T14:49:20.516" v="1406" actId="22"/>
        <pc:sldMkLst>
          <pc:docMk/>
          <pc:sldMk cId="3948259180" sldId="282"/>
        </pc:sldMkLst>
        <pc:picChg chg="add">
          <ac:chgData name="Jürgen Biffar" userId="03138c1c-9685-4d97-8659-6a0a6806d12b" providerId="ADAL" clId="{05749055-B738-4AD4-996E-4CBF7551EBD2}" dt="2025-08-28T14:49:20.516" v="1406" actId="22"/>
          <ac:picMkLst>
            <pc:docMk/>
            <pc:sldMk cId="3948259180" sldId="282"/>
            <ac:picMk id="3" creationId="{2F81DB3A-E37F-8AD0-F1CE-6A1BC31CDE71}"/>
          </ac:picMkLst>
        </pc:picChg>
      </pc:sldChg>
      <pc:sldChg chg="addSp add mod">
        <pc:chgData name="Jürgen Biffar" userId="03138c1c-9685-4d97-8659-6a0a6806d12b" providerId="ADAL" clId="{05749055-B738-4AD4-996E-4CBF7551EBD2}" dt="2025-08-28T14:49:41.337" v="1407" actId="22"/>
        <pc:sldMkLst>
          <pc:docMk/>
          <pc:sldMk cId="146078666" sldId="283"/>
        </pc:sldMkLst>
        <pc:picChg chg="add">
          <ac:chgData name="Jürgen Biffar" userId="03138c1c-9685-4d97-8659-6a0a6806d12b" providerId="ADAL" clId="{05749055-B738-4AD4-996E-4CBF7551EBD2}" dt="2025-08-28T14:49:41.337" v="1407" actId="22"/>
          <ac:picMkLst>
            <pc:docMk/>
            <pc:sldMk cId="146078666" sldId="283"/>
            <ac:picMk id="3" creationId="{C142BC3B-4533-4EAC-C74A-86F9007F3456}"/>
          </ac:picMkLst>
        </pc:picChg>
      </pc:sldChg>
      <pc:sldChg chg="addSp add mod">
        <pc:chgData name="Jürgen Biffar" userId="03138c1c-9685-4d97-8659-6a0a6806d12b" providerId="ADAL" clId="{05749055-B738-4AD4-996E-4CBF7551EBD2}" dt="2025-08-28T14:50:06.785" v="1408" actId="22"/>
        <pc:sldMkLst>
          <pc:docMk/>
          <pc:sldMk cId="302052937" sldId="284"/>
        </pc:sldMkLst>
        <pc:picChg chg="add">
          <ac:chgData name="Jürgen Biffar" userId="03138c1c-9685-4d97-8659-6a0a6806d12b" providerId="ADAL" clId="{05749055-B738-4AD4-996E-4CBF7551EBD2}" dt="2025-08-28T14:50:06.785" v="1408" actId="22"/>
          <ac:picMkLst>
            <pc:docMk/>
            <pc:sldMk cId="302052937" sldId="284"/>
            <ac:picMk id="3" creationId="{E86EFA1B-4AD5-4E91-3946-C9BA1506885B}"/>
          </ac:picMkLst>
        </pc:picChg>
      </pc:sldChg>
      <pc:sldChg chg="addSp modSp add mod">
        <pc:chgData name="Jürgen Biffar" userId="03138c1c-9685-4d97-8659-6a0a6806d12b" providerId="ADAL" clId="{05749055-B738-4AD4-996E-4CBF7551EBD2}" dt="2025-08-28T14:50:37.798" v="1410" actId="26606"/>
        <pc:sldMkLst>
          <pc:docMk/>
          <pc:sldMk cId="363144938" sldId="285"/>
        </pc:sldMkLst>
        <pc:picChg chg="add mod">
          <ac:chgData name="Jürgen Biffar" userId="03138c1c-9685-4d97-8659-6a0a6806d12b" providerId="ADAL" clId="{05749055-B738-4AD4-996E-4CBF7551EBD2}" dt="2025-08-28T14:50:37.798" v="1410" actId="26606"/>
          <ac:picMkLst>
            <pc:docMk/>
            <pc:sldMk cId="363144938" sldId="285"/>
            <ac:picMk id="3" creationId="{6A2E63D5-3CC8-9948-061F-6E8EF69E3C7F}"/>
          </ac:picMkLst>
        </pc:picChg>
      </pc:sldChg>
      <pc:sldChg chg="addSp modSp add mod">
        <pc:chgData name="Jürgen Biffar" userId="03138c1c-9685-4d97-8659-6a0a6806d12b" providerId="ADAL" clId="{05749055-B738-4AD4-996E-4CBF7551EBD2}" dt="2025-08-28T14:51:02.144" v="1412" actId="26606"/>
        <pc:sldMkLst>
          <pc:docMk/>
          <pc:sldMk cId="263616199" sldId="286"/>
        </pc:sldMkLst>
        <pc:picChg chg="add mod">
          <ac:chgData name="Jürgen Biffar" userId="03138c1c-9685-4d97-8659-6a0a6806d12b" providerId="ADAL" clId="{05749055-B738-4AD4-996E-4CBF7551EBD2}" dt="2025-08-28T14:51:02.144" v="1412" actId="26606"/>
          <ac:picMkLst>
            <pc:docMk/>
            <pc:sldMk cId="263616199" sldId="286"/>
            <ac:picMk id="3" creationId="{166891A8-EA6B-12C6-2B0C-10E02B0D5781}"/>
          </ac:picMkLst>
        </pc:picChg>
      </pc:sldChg>
      <pc:sldChg chg="addSp add mod ord">
        <pc:chgData name="Jürgen Biffar" userId="03138c1c-9685-4d97-8659-6a0a6806d12b" providerId="ADAL" clId="{05749055-B738-4AD4-996E-4CBF7551EBD2}" dt="2025-08-28T14:48:30.053" v="1404"/>
        <pc:sldMkLst>
          <pc:docMk/>
          <pc:sldMk cId="1886121792" sldId="287"/>
        </pc:sldMkLst>
        <pc:picChg chg="add">
          <ac:chgData name="Jürgen Biffar" userId="03138c1c-9685-4d97-8659-6a0a6806d12b" providerId="ADAL" clId="{05749055-B738-4AD4-996E-4CBF7551EBD2}" dt="2025-08-28T14:48:23.236" v="1402" actId="22"/>
          <ac:picMkLst>
            <pc:docMk/>
            <pc:sldMk cId="1886121792" sldId="287"/>
            <ac:picMk id="3" creationId="{94D3DCE4-7E34-0211-1919-0B0526932A94}"/>
          </ac:picMkLst>
        </pc:picChg>
      </pc:sldChg>
      <pc:sldChg chg="addSp modSp add del mod modClrScheme chgLayout">
        <pc:chgData name="Jürgen Biffar" userId="03138c1c-9685-4d97-8659-6a0a6806d12b" providerId="ADAL" clId="{05749055-B738-4AD4-996E-4CBF7551EBD2}" dt="2025-08-28T14:59:05.865" v="1514" actId="47"/>
        <pc:sldMkLst>
          <pc:docMk/>
          <pc:sldMk cId="1091015980" sldId="288"/>
        </pc:sldMkLst>
      </pc:sldChg>
      <pc:sldChg chg="addSp delSp modSp add mod">
        <pc:chgData name="Jürgen Biffar" userId="03138c1c-9685-4d97-8659-6a0a6806d12b" providerId="ADAL" clId="{05749055-B738-4AD4-996E-4CBF7551EBD2}" dt="2025-08-29T09:56:16.513" v="2597" actId="20577"/>
        <pc:sldMkLst>
          <pc:docMk/>
          <pc:sldMk cId="2008584909" sldId="289"/>
        </pc:sldMkLst>
        <pc:spChg chg="mod">
          <ac:chgData name="Jürgen Biffar" userId="03138c1c-9685-4d97-8659-6a0a6806d12b" providerId="ADAL" clId="{05749055-B738-4AD4-996E-4CBF7551EBD2}" dt="2025-08-28T15:03:27.052" v="1612" actId="1076"/>
          <ac:spMkLst>
            <pc:docMk/>
            <pc:sldMk cId="2008584909" sldId="289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9T09:56:16.513" v="2597" actId="20577"/>
          <ac:spMkLst>
            <pc:docMk/>
            <pc:sldMk cId="2008584909" sldId="289"/>
            <ac:spMk id="3" creationId="{995AC3CA-6F30-8043-FD03-FDBD813B9577}"/>
          </ac:spMkLst>
        </pc:spChg>
        <pc:picChg chg="add mod">
          <ac:chgData name="Jürgen Biffar" userId="03138c1c-9685-4d97-8659-6a0a6806d12b" providerId="ADAL" clId="{05749055-B738-4AD4-996E-4CBF7551EBD2}" dt="2025-08-28T15:02:56.449" v="1609" actId="1076"/>
          <ac:picMkLst>
            <pc:docMk/>
            <pc:sldMk cId="2008584909" sldId="289"/>
            <ac:picMk id="5" creationId="{159D4F2F-1B46-5225-5814-CE311CABC008}"/>
          </ac:picMkLst>
        </pc:picChg>
      </pc:sldChg>
      <pc:sldChg chg="addSp delSp modSp add mod">
        <pc:chgData name="Jürgen Biffar" userId="03138c1c-9685-4d97-8659-6a0a6806d12b" providerId="ADAL" clId="{05749055-B738-4AD4-996E-4CBF7551EBD2}" dt="2025-08-28T15:36:26.233" v="2509" actId="122"/>
        <pc:sldMkLst>
          <pc:docMk/>
          <pc:sldMk cId="3244992472" sldId="290"/>
        </pc:sldMkLst>
        <pc:spChg chg="mod">
          <ac:chgData name="Jürgen Biffar" userId="03138c1c-9685-4d97-8659-6a0a6806d12b" providerId="ADAL" clId="{05749055-B738-4AD4-996E-4CBF7551EBD2}" dt="2025-08-28T15:33:10.271" v="2491" actId="20577"/>
          <ac:spMkLst>
            <pc:docMk/>
            <pc:sldMk cId="3244992472" sldId="290"/>
            <ac:spMk id="2" creationId="{D04D5C63-8FC6-3B0E-8A4B-93ABE3FC8C43}"/>
          </ac:spMkLst>
        </pc:spChg>
        <pc:graphicFrameChg chg="add mod modGraphic">
          <ac:chgData name="Jürgen Biffar" userId="03138c1c-9685-4d97-8659-6a0a6806d12b" providerId="ADAL" clId="{05749055-B738-4AD4-996E-4CBF7551EBD2}" dt="2025-08-28T15:33:41.579" v="2504" actId="1076"/>
          <ac:graphicFrameMkLst>
            <pc:docMk/>
            <pc:sldMk cId="3244992472" sldId="290"/>
            <ac:graphicFrameMk id="4" creationId="{FD9C0842-22BB-D372-6B4A-8D83507B1B92}"/>
          </ac:graphicFrameMkLst>
        </pc:graphicFrameChg>
        <pc:graphicFrameChg chg="add mod modGraphic">
          <ac:chgData name="Jürgen Biffar" userId="03138c1c-9685-4d97-8659-6a0a6806d12b" providerId="ADAL" clId="{05749055-B738-4AD4-996E-4CBF7551EBD2}" dt="2025-08-28T15:32:44.195" v="2478" actId="207"/>
          <ac:graphicFrameMkLst>
            <pc:docMk/>
            <pc:sldMk cId="3244992472" sldId="290"/>
            <ac:graphicFrameMk id="7" creationId="{7C432280-A095-5C7B-B30B-63F2E2BEEF36}"/>
          </ac:graphicFrameMkLst>
        </pc:graphicFrameChg>
        <pc:graphicFrameChg chg="add mod modGraphic">
          <ac:chgData name="Jürgen Biffar" userId="03138c1c-9685-4d97-8659-6a0a6806d12b" providerId="ADAL" clId="{05749055-B738-4AD4-996E-4CBF7551EBD2}" dt="2025-08-28T15:36:26.233" v="2509" actId="122"/>
          <ac:graphicFrameMkLst>
            <pc:docMk/>
            <pc:sldMk cId="3244992472" sldId="290"/>
            <ac:graphicFrameMk id="8" creationId="{B7932FDA-7E1C-AB31-1EB1-AFCB1DE2075B}"/>
          </ac:graphicFrameMkLst>
        </pc:graphicFrameChg>
      </pc:sldChg>
      <pc:sldChg chg="addSp delSp modSp add mod ord">
        <pc:chgData name="Jürgen Biffar" userId="03138c1c-9685-4d97-8659-6a0a6806d12b" providerId="ADAL" clId="{05749055-B738-4AD4-996E-4CBF7551EBD2}" dt="2025-08-28T15:40:36.010" v="2593"/>
        <pc:sldMkLst>
          <pc:docMk/>
          <pc:sldMk cId="2319161909" sldId="291"/>
        </pc:sldMkLst>
        <pc:spChg chg="mod">
          <ac:chgData name="Jürgen Biffar" userId="03138c1c-9685-4d97-8659-6a0a6806d12b" providerId="ADAL" clId="{05749055-B738-4AD4-996E-4CBF7551EBD2}" dt="2025-08-28T15:40:13.114" v="2591" actId="6549"/>
          <ac:spMkLst>
            <pc:docMk/>
            <pc:sldMk cId="2319161909" sldId="291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8T15:39:51.702" v="2590" actId="1076"/>
          <ac:spMkLst>
            <pc:docMk/>
            <pc:sldMk cId="2319161909" sldId="291"/>
            <ac:spMk id="3" creationId="{995AC3CA-6F30-8043-FD03-FDBD813B9577}"/>
          </ac:spMkLst>
        </pc:spChg>
        <pc:picChg chg="add mod">
          <ac:chgData name="Jürgen Biffar" userId="03138c1c-9685-4d97-8659-6a0a6806d12b" providerId="ADAL" clId="{05749055-B738-4AD4-996E-4CBF7551EBD2}" dt="2025-08-28T15:39:50.883" v="2589" actId="1076"/>
          <ac:picMkLst>
            <pc:docMk/>
            <pc:sldMk cId="2319161909" sldId="291"/>
            <ac:picMk id="8" creationId="{A5284552-D3E3-45AB-669F-EBBB9A29B3F8}"/>
          </ac:picMkLst>
        </pc:picChg>
      </pc:sldChg>
      <pc:sldChg chg="addSp delSp modSp add mod">
        <pc:chgData name="Jürgen Biffar" userId="03138c1c-9685-4d97-8659-6a0a6806d12b" providerId="ADAL" clId="{05749055-B738-4AD4-996E-4CBF7551EBD2}" dt="2025-08-29T10:03:23.300" v="2613" actId="20577"/>
        <pc:sldMkLst>
          <pc:docMk/>
          <pc:sldMk cId="998980671" sldId="292"/>
        </pc:sldMkLst>
        <pc:spChg chg="mod">
          <ac:chgData name="Jürgen Biffar" userId="03138c1c-9685-4d97-8659-6a0a6806d12b" providerId="ADAL" clId="{05749055-B738-4AD4-996E-4CBF7551EBD2}" dt="2025-08-28T15:14:05.035" v="1987" actId="20577"/>
          <ac:spMkLst>
            <pc:docMk/>
            <pc:sldMk cId="998980671" sldId="292"/>
            <ac:spMk id="2" creationId="{D04D5C63-8FC6-3B0E-8A4B-93ABE3FC8C43}"/>
          </ac:spMkLst>
        </pc:spChg>
        <pc:spChg chg="mod">
          <ac:chgData name="Jürgen Biffar" userId="03138c1c-9685-4d97-8659-6a0a6806d12b" providerId="ADAL" clId="{05749055-B738-4AD4-996E-4CBF7551EBD2}" dt="2025-08-29T10:03:23.300" v="2613" actId="20577"/>
          <ac:spMkLst>
            <pc:docMk/>
            <pc:sldMk cId="998980671" sldId="292"/>
            <ac:spMk id="3" creationId="{995AC3CA-6F30-8043-FD03-FDBD813B9577}"/>
          </ac:spMkLst>
        </pc:spChg>
        <pc:picChg chg="add mod">
          <ac:chgData name="Jürgen Biffar" userId="03138c1c-9685-4d97-8659-6a0a6806d12b" providerId="ADAL" clId="{05749055-B738-4AD4-996E-4CBF7551EBD2}" dt="2025-08-28T15:19:33.905" v="2233" actId="14100"/>
          <ac:picMkLst>
            <pc:docMk/>
            <pc:sldMk cId="998980671" sldId="292"/>
            <ac:picMk id="5" creationId="{BED2BD58-3DCB-FB73-6D9E-FE9B95A89E88}"/>
          </ac:picMkLst>
        </pc:picChg>
      </pc:sldChg>
      <pc:sldMasterChg chg="addSp modSp modSldLayout">
        <pc:chgData name="Jürgen Biffar" userId="03138c1c-9685-4d97-8659-6a0a6806d12b" providerId="ADAL" clId="{05749055-B738-4AD4-996E-4CBF7551EBD2}" dt="2025-08-28T08:35:11.413" v="27"/>
        <pc:sldMasterMkLst>
          <pc:docMk/>
          <pc:sldMasterMk cId="4160847851" sldId="2147483648"/>
        </pc:sldMasterMkLst>
        <pc:sldLayoutChg chg="addSp delSp modSp mod">
          <pc:chgData name="Jürgen Biffar" userId="03138c1c-9685-4d97-8659-6a0a6806d12b" providerId="ADAL" clId="{05749055-B738-4AD4-996E-4CBF7551EBD2}" dt="2025-08-28T08:33:15.679" v="10" actId="1076"/>
          <pc:sldLayoutMkLst>
            <pc:docMk/>
            <pc:sldMasterMk cId="4160847851" sldId="2147483648"/>
            <pc:sldLayoutMk cId="3234978988" sldId="2147483649"/>
          </pc:sldLayoutMkLst>
          <pc:spChg chg="mod">
            <ac:chgData name="Jürgen Biffar" userId="03138c1c-9685-4d97-8659-6a0a6806d12b" providerId="ADAL" clId="{05749055-B738-4AD4-996E-4CBF7551EBD2}" dt="2025-08-28T08:32:27.015" v="1" actId="207"/>
            <ac:spMkLst>
              <pc:docMk/>
              <pc:sldMasterMk cId="4160847851" sldId="2147483648"/>
              <pc:sldLayoutMk cId="3234978988" sldId="2147483649"/>
              <ac:spMk id="11" creationId="{72C697A5-7101-AD6B-0572-45A3790033E3}"/>
            </ac:spMkLst>
          </pc:spChg>
          <pc:picChg chg="add mod">
            <ac:chgData name="Jürgen Biffar" userId="03138c1c-9685-4d97-8659-6a0a6806d12b" providerId="ADAL" clId="{05749055-B738-4AD4-996E-4CBF7551EBD2}" dt="2025-08-28T08:33:15.679" v="10" actId="1076"/>
            <ac:picMkLst>
              <pc:docMk/>
              <pc:sldMasterMk cId="4160847851" sldId="2147483648"/>
              <pc:sldLayoutMk cId="3234978988" sldId="2147483649"/>
              <ac:picMk id="9" creationId="{5BA77F9E-5CF1-CF5F-BD0E-C27BFE1EFF59}"/>
            </ac:picMkLst>
          </pc:picChg>
        </pc:sldLayoutChg>
        <pc:sldLayoutChg chg="addSp delSp modSp mod">
          <pc:chgData name="Jürgen Biffar" userId="03138c1c-9685-4d97-8659-6a0a6806d12b" providerId="ADAL" clId="{05749055-B738-4AD4-996E-4CBF7551EBD2}" dt="2025-08-28T08:34:02.608" v="18" actId="207"/>
          <pc:sldLayoutMkLst>
            <pc:docMk/>
            <pc:sldMasterMk cId="4160847851" sldId="2147483648"/>
            <pc:sldLayoutMk cId="3464986713" sldId="2147483650"/>
          </pc:sldLayoutMkLst>
          <pc:spChg chg="mod">
            <ac:chgData name="Jürgen Biffar" userId="03138c1c-9685-4d97-8659-6a0a6806d12b" providerId="ADAL" clId="{05749055-B738-4AD4-996E-4CBF7551EBD2}" dt="2025-08-28T08:34:02.608" v="18" actId="207"/>
            <ac:spMkLst>
              <pc:docMk/>
              <pc:sldMasterMk cId="4160847851" sldId="2147483648"/>
              <pc:sldLayoutMk cId="3464986713" sldId="2147483650"/>
              <ac:spMk id="8" creationId="{EC9A8DD8-4644-2E3F-701C-6A93F101247E}"/>
            </ac:spMkLst>
          </pc:spChg>
          <pc:picChg chg="add mod">
            <ac:chgData name="Jürgen Biffar" userId="03138c1c-9685-4d97-8659-6a0a6806d12b" providerId="ADAL" clId="{05749055-B738-4AD4-996E-4CBF7551EBD2}" dt="2025-08-28T08:33:46.099" v="17" actId="1076"/>
            <ac:picMkLst>
              <pc:docMk/>
              <pc:sldMasterMk cId="4160847851" sldId="2147483648"/>
              <pc:sldLayoutMk cId="3464986713" sldId="2147483650"/>
              <ac:picMk id="4" creationId="{F74AFDFC-3623-0E6C-7280-F4B0C75AE6FD}"/>
            </ac:picMkLst>
          </pc:picChg>
        </pc:sldLayoutChg>
        <pc:sldLayoutChg chg="addSp delSp modSp mod">
          <pc:chgData name="Jürgen Biffar" userId="03138c1c-9685-4d97-8659-6a0a6806d12b" providerId="ADAL" clId="{05749055-B738-4AD4-996E-4CBF7551EBD2}" dt="2025-08-28T08:34:57.842" v="21"/>
          <pc:sldLayoutMkLst>
            <pc:docMk/>
            <pc:sldMasterMk cId="4160847851" sldId="2147483648"/>
            <pc:sldLayoutMk cId="407558893" sldId="2147483652"/>
          </pc:sldLayoutMkLst>
          <pc:spChg chg="add mod">
            <ac:chgData name="Jürgen Biffar" userId="03138c1c-9685-4d97-8659-6a0a6806d12b" providerId="ADAL" clId="{05749055-B738-4AD4-996E-4CBF7551EBD2}" dt="2025-08-28T08:34:57.842" v="21"/>
            <ac:spMkLst>
              <pc:docMk/>
              <pc:sldMasterMk cId="4160847851" sldId="2147483648"/>
              <pc:sldLayoutMk cId="407558893" sldId="2147483652"/>
              <ac:spMk id="5" creationId="{D6DCA1DD-C3DA-9010-6DA6-ABD600AD1903}"/>
            </ac:spMkLst>
          </pc:spChg>
          <pc:spChg chg="add mod">
            <ac:chgData name="Jürgen Biffar" userId="03138c1c-9685-4d97-8659-6a0a6806d12b" providerId="ADAL" clId="{05749055-B738-4AD4-996E-4CBF7551EBD2}" dt="2025-08-28T08:34:57.842" v="21"/>
            <ac:spMkLst>
              <pc:docMk/>
              <pc:sldMasterMk cId="4160847851" sldId="2147483648"/>
              <pc:sldLayoutMk cId="407558893" sldId="2147483652"/>
              <ac:spMk id="6" creationId="{67236501-AD2A-038F-B9CC-5D272BD3A460}"/>
            </ac:spMkLst>
          </pc:spChg>
          <pc:picChg chg="add mod">
            <ac:chgData name="Jürgen Biffar" userId="03138c1c-9685-4d97-8659-6a0a6806d12b" providerId="ADAL" clId="{05749055-B738-4AD4-996E-4CBF7551EBD2}" dt="2025-08-28T08:34:57.842" v="21"/>
            <ac:picMkLst>
              <pc:docMk/>
              <pc:sldMasterMk cId="4160847851" sldId="2147483648"/>
              <pc:sldLayoutMk cId="407558893" sldId="2147483652"/>
              <ac:picMk id="7" creationId="{A121D352-A9CF-FCFA-F1F8-17BC80E46E7E}"/>
            </ac:picMkLst>
          </pc:picChg>
        </pc:sldLayoutChg>
        <pc:sldLayoutChg chg="addSp delSp modSp mod">
          <pc:chgData name="Jürgen Biffar" userId="03138c1c-9685-4d97-8659-6a0a6806d12b" providerId="ADAL" clId="{05749055-B738-4AD4-996E-4CBF7551EBD2}" dt="2025-08-28T08:35:04.809" v="24"/>
          <pc:sldLayoutMkLst>
            <pc:docMk/>
            <pc:sldMasterMk cId="4160847851" sldId="2147483648"/>
            <pc:sldLayoutMk cId="3993075806" sldId="2147483654"/>
          </pc:sldLayoutMkLst>
          <pc:spChg chg="add mod">
            <ac:chgData name="Jürgen Biffar" userId="03138c1c-9685-4d97-8659-6a0a6806d12b" providerId="ADAL" clId="{05749055-B738-4AD4-996E-4CBF7551EBD2}" dt="2025-08-28T08:35:04.809" v="24"/>
            <ac:spMkLst>
              <pc:docMk/>
              <pc:sldMasterMk cId="4160847851" sldId="2147483648"/>
              <pc:sldLayoutMk cId="3993075806" sldId="2147483654"/>
              <ac:spMk id="3" creationId="{256DE38E-084F-FEAB-0777-64524CF65B62}"/>
            </ac:spMkLst>
          </pc:spChg>
          <pc:spChg chg="add mod">
            <ac:chgData name="Jürgen Biffar" userId="03138c1c-9685-4d97-8659-6a0a6806d12b" providerId="ADAL" clId="{05749055-B738-4AD4-996E-4CBF7551EBD2}" dt="2025-08-28T08:35:04.809" v="24"/>
            <ac:spMkLst>
              <pc:docMk/>
              <pc:sldMasterMk cId="4160847851" sldId="2147483648"/>
              <pc:sldLayoutMk cId="3993075806" sldId="2147483654"/>
              <ac:spMk id="4" creationId="{8BAEA96C-AC29-6514-6472-190B48EA6C3C}"/>
            </ac:spMkLst>
          </pc:spChg>
          <pc:picChg chg="add mod">
            <ac:chgData name="Jürgen Biffar" userId="03138c1c-9685-4d97-8659-6a0a6806d12b" providerId="ADAL" clId="{05749055-B738-4AD4-996E-4CBF7551EBD2}" dt="2025-08-28T08:35:04.809" v="24"/>
            <ac:picMkLst>
              <pc:docMk/>
              <pc:sldMasterMk cId="4160847851" sldId="2147483648"/>
              <pc:sldLayoutMk cId="3993075806" sldId="2147483654"/>
              <ac:picMk id="5" creationId="{7E48878A-131E-A427-86DC-9E7855983DFA}"/>
            </ac:picMkLst>
          </pc:picChg>
        </pc:sldLayoutChg>
        <pc:sldLayoutChg chg="addSp delSp modSp mod">
          <pc:chgData name="Jürgen Biffar" userId="03138c1c-9685-4d97-8659-6a0a6806d12b" providerId="ADAL" clId="{05749055-B738-4AD4-996E-4CBF7551EBD2}" dt="2025-08-28T08:35:11.413" v="27"/>
          <pc:sldLayoutMkLst>
            <pc:docMk/>
            <pc:sldMasterMk cId="4160847851" sldId="2147483648"/>
            <pc:sldLayoutMk cId="2770093302" sldId="2147483655"/>
          </pc:sldLayoutMkLst>
          <pc:spChg chg="add mod">
            <ac:chgData name="Jürgen Biffar" userId="03138c1c-9685-4d97-8659-6a0a6806d12b" providerId="ADAL" clId="{05749055-B738-4AD4-996E-4CBF7551EBD2}" dt="2025-08-28T08:35:11.413" v="27"/>
            <ac:spMkLst>
              <pc:docMk/>
              <pc:sldMasterMk cId="4160847851" sldId="2147483648"/>
              <pc:sldLayoutMk cId="2770093302" sldId="2147483655"/>
              <ac:spMk id="2" creationId="{E01A2751-2A3D-71C7-D911-DCB2B5CF35F3}"/>
            </ac:spMkLst>
          </pc:spChg>
          <pc:spChg chg="add mod">
            <ac:chgData name="Jürgen Biffar" userId="03138c1c-9685-4d97-8659-6a0a6806d12b" providerId="ADAL" clId="{05749055-B738-4AD4-996E-4CBF7551EBD2}" dt="2025-08-28T08:35:11.413" v="27"/>
            <ac:spMkLst>
              <pc:docMk/>
              <pc:sldMasterMk cId="4160847851" sldId="2147483648"/>
              <pc:sldLayoutMk cId="2770093302" sldId="2147483655"/>
              <ac:spMk id="3" creationId="{AD0E7082-416E-2F3F-ADF6-F50A5538A09B}"/>
            </ac:spMkLst>
          </pc:spChg>
          <pc:picChg chg="add mod">
            <ac:chgData name="Jürgen Biffar" userId="03138c1c-9685-4d97-8659-6a0a6806d12b" providerId="ADAL" clId="{05749055-B738-4AD4-996E-4CBF7551EBD2}" dt="2025-08-28T08:35:11.413" v="27"/>
            <ac:picMkLst>
              <pc:docMk/>
              <pc:sldMasterMk cId="4160847851" sldId="2147483648"/>
              <pc:sldLayoutMk cId="2770093302" sldId="2147483655"/>
              <ac:picMk id="4" creationId="{F0A0F905-0629-3726-D830-079CD7F261E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6328F-2066-44CA-9AD0-6D99BC97BA0A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5869-073C-4CD5-B632-A5734A10A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92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35869-073C-4CD5-B632-A5734A10A87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51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72C697A5-7101-AD6B-0572-45A3790033E3}"/>
              </a:ext>
            </a:extLst>
          </p:cNvPr>
          <p:cNvSpPr/>
          <p:nvPr userDrawn="1"/>
        </p:nvSpPr>
        <p:spPr>
          <a:xfrm>
            <a:off x="0" y="0"/>
            <a:ext cx="12192000" cy="19119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BCCE49-D589-12DC-E535-70E3ADBC7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2899"/>
            <a:ext cx="9144000" cy="1212201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859FDA-2A86-28EB-A79A-D15FDB1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832"/>
            <a:ext cx="9144000" cy="6975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147B9A-25FA-86C9-097C-58C8A1B3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60FDF-8A0F-4CBA-BDBE-6C4F2905FEC0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729C0-9247-699D-0BA0-3025B46D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B8459-16CD-08CD-3CA8-B85C76D4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B1807B-975B-4C64-A323-10FE43872882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Grafiken, Schrift, Grafikdesign, Symbol enthält.&#10;&#10;KI-generierte Inhalte können fehlerhaft sein.">
            <a:extLst>
              <a:ext uri="{FF2B5EF4-FFF2-40B4-BE49-F238E27FC236}">
                <a16:creationId xmlns:a16="http://schemas.microsoft.com/office/drawing/2014/main" id="{5BA77F9E-5CF1-CF5F-BD0E-C27BFE1EF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025" y="214885"/>
            <a:ext cx="3833949" cy="1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C9A8DD8-4644-2E3F-701C-6A93F101247E}"/>
              </a:ext>
            </a:extLst>
          </p:cNvPr>
          <p:cNvSpPr/>
          <p:nvPr userDrawn="1"/>
        </p:nvSpPr>
        <p:spPr>
          <a:xfrm>
            <a:off x="0" y="6240482"/>
            <a:ext cx="12192000" cy="617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5310E8-4E2A-3B61-96F2-1187D2B4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D739CE-4E0F-CD38-8355-020FD021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90000"/>
                  <a:lumOff val="10000"/>
                </a:schemeClr>
              </a:buClr>
              <a:defRPr/>
            </a:lvl1pPr>
            <a:lvl2pPr>
              <a:buClr>
                <a:schemeClr val="tx2">
                  <a:lumMod val="90000"/>
                  <a:lumOff val="10000"/>
                </a:schemeClr>
              </a:buClr>
              <a:defRPr/>
            </a:lvl2pPr>
            <a:lvl3pPr>
              <a:buClr>
                <a:schemeClr val="tx2">
                  <a:lumMod val="90000"/>
                  <a:lumOff val="10000"/>
                </a:schemeClr>
              </a:buClr>
              <a:defRPr/>
            </a:lvl3pPr>
            <a:lvl4pPr>
              <a:buClr>
                <a:schemeClr val="tx2">
                  <a:lumMod val="90000"/>
                  <a:lumOff val="10000"/>
                </a:schemeClr>
              </a:buClr>
              <a:defRPr/>
            </a:lvl4pPr>
            <a:lvl5pPr>
              <a:buClr>
                <a:schemeClr val="tx2">
                  <a:lumMod val="90000"/>
                  <a:lumOff val="10000"/>
                </a:schemeClr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75C5A0-F3D7-CEE6-8166-DF4CAF49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/>
          <a:p>
            <a:fld id="{E2B1807B-975B-4C64-A323-10FE43872882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 descr="Ein Bild, das Grafiken, Schrift, Grafikdesign, Symbol enthält.&#10;&#10;KI-generierte Inhalte können fehlerhaft sein.">
            <a:extLst>
              <a:ext uri="{FF2B5EF4-FFF2-40B4-BE49-F238E27FC236}">
                <a16:creationId xmlns:a16="http://schemas.microsoft.com/office/drawing/2014/main" id="{F74AFDFC-3623-0E6C-7280-F4B0C75A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1004624" cy="4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F2357-AAD2-451E-28C4-97183B52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9273E-AF02-D4B2-8938-FEF331F33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2">
                  <a:lumMod val="90000"/>
                  <a:lumOff val="10000"/>
                </a:schemeClr>
              </a:buClr>
              <a:defRPr/>
            </a:lvl1pPr>
            <a:lvl2pPr>
              <a:buClr>
                <a:schemeClr val="tx2">
                  <a:lumMod val="90000"/>
                  <a:lumOff val="10000"/>
                </a:schemeClr>
              </a:buClr>
              <a:defRPr/>
            </a:lvl2pPr>
            <a:lvl3pPr>
              <a:buClr>
                <a:schemeClr val="tx2">
                  <a:lumMod val="90000"/>
                  <a:lumOff val="10000"/>
                </a:schemeClr>
              </a:buClr>
              <a:defRPr/>
            </a:lvl3pPr>
            <a:lvl4pPr>
              <a:buClr>
                <a:schemeClr val="tx2">
                  <a:lumMod val="90000"/>
                  <a:lumOff val="10000"/>
                </a:schemeClr>
              </a:buClr>
              <a:defRPr/>
            </a:lvl4pPr>
            <a:lvl5pPr>
              <a:buClr>
                <a:schemeClr val="tx2">
                  <a:lumMod val="90000"/>
                  <a:lumOff val="10000"/>
                </a:schemeClr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ABA349-CA38-7A72-0F7F-210F61511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2">
                  <a:lumMod val="90000"/>
                  <a:lumOff val="10000"/>
                </a:schemeClr>
              </a:buClr>
              <a:defRPr/>
            </a:lvl1pPr>
            <a:lvl2pPr>
              <a:buClr>
                <a:schemeClr val="tx2">
                  <a:lumMod val="90000"/>
                  <a:lumOff val="10000"/>
                </a:schemeClr>
              </a:buClr>
              <a:defRPr/>
            </a:lvl2pPr>
            <a:lvl3pPr>
              <a:buClr>
                <a:schemeClr val="tx2">
                  <a:lumMod val="90000"/>
                  <a:lumOff val="10000"/>
                </a:schemeClr>
              </a:buClr>
              <a:defRPr/>
            </a:lvl3pPr>
            <a:lvl4pPr>
              <a:buClr>
                <a:schemeClr val="tx2">
                  <a:lumMod val="90000"/>
                  <a:lumOff val="10000"/>
                </a:schemeClr>
              </a:buClr>
              <a:defRPr/>
            </a:lvl4pPr>
            <a:lvl5pPr>
              <a:buClr>
                <a:schemeClr val="tx2">
                  <a:lumMod val="90000"/>
                  <a:lumOff val="10000"/>
                </a:schemeClr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032D832-A3DA-5EF1-92DD-77733669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/>
          <a:p>
            <a:fld id="{E2B1807B-975B-4C64-A323-10FE4387288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6DCA1DD-C3DA-9010-6DA6-ABD600AD1903}"/>
              </a:ext>
            </a:extLst>
          </p:cNvPr>
          <p:cNvSpPr/>
          <p:nvPr userDrawn="1"/>
        </p:nvSpPr>
        <p:spPr>
          <a:xfrm>
            <a:off x="0" y="6240482"/>
            <a:ext cx="12192000" cy="617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236501-AD2A-038F-B9CC-5D272BD3A460}"/>
              </a:ext>
            </a:extLst>
          </p:cNvPr>
          <p:cNvSpPr txBox="1">
            <a:spLocks/>
          </p:cNvSpPr>
          <p:nvPr userDrawn="1"/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B1807B-975B-4C64-A323-10FE4387288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Ein Bild, das Grafiken, Schrift, Grafikdesign, Symbol enthält.&#10;&#10;KI-generierte Inhalte können fehlerhaft sein.">
            <a:extLst>
              <a:ext uri="{FF2B5EF4-FFF2-40B4-BE49-F238E27FC236}">
                <a16:creationId xmlns:a16="http://schemas.microsoft.com/office/drawing/2014/main" id="{A121D352-A9CF-FCFA-F1F8-17BC80E46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1004624" cy="4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678D3-C1F8-FF6F-5E05-151394E3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E4935CA-8EBB-C987-82D8-A93B432E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/>
          <a:p>
            <a:fld id="{E2B1807B-975B-4C64-A323-10FE4387288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56DE38E-084F-FEAB-0777-64524CF65B62}"/>
              </a:ext>
            </a:extLst>
          </p:cNvPr>
          <p:cNvSpPr/>
          <p:nvPr userDrawn="1"/>
        </p:nvSpPr>
        <p:spPr>
          <a:xfrm>
            <a:off x="0" y="6240482"/>
            <a:ext cx="12192000" cy="617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BAEA96C-AC29-6514-6472-190B48EA6C3C}"/>
              </a:ext>
            </a:extLst>
          </p:cNvPr>
          <p:cNvSpPr txBox="1">
            <a:spLocks/>
          </p:cNvSpPr>
          <p:nvPr userDrawn="1"/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B1807B-975B-4C64-A323-10FE4387288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 descr="Ein Bild, das Grafiken, Schrift, Grafikdesign, Symbol enthält.&#10;&#10;KI-generierte Inhalte können fehlerhaft sein.">
            <a:extLst>
              <a:ext uri="{FF2B5EF4-FFF2-40B4-BE49-F238E27FC236}">
                <a16:creationId xmlns:a16="http://schemas.microsoft.com/office/drawing/2014/main" id="{7E48878A-131E-A427-86DC-9E7855983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1004624" cy="4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551B64-D907-66B7-0306-F444550A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/>
          <a:p>
            <a:fld id="{E2B1807B-975B-4C64-A323-10FE4387288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01A2751-2A3D-71C7-D911-DCB2B5CF35F3}"/>
              </a:ext>
            </a:extLst>
          </p:cNvPr>
          <p:cNvSpPr/>
          <p:nvPr userDrawn="1"/>
        </p:nvSpPr>
        <p:spPr>
          <a:xfrm>
            <a:off x="0" y="6240482"/>
            <a:ext cx="12192000" cy="617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AD0E7082-416E-2F3F-ADF6-F50A5538A09B}"/>
              </a:ext>
            </a:extLst>
          </p:cNvPr>
          <p:cNvSpPr txBox="1">
            <a:spLocks/>
          </p:cNvSpPr>
          <p:nvPr userDrawn="1"/>
        </p:nvSpPr>
        <p:spPr>
          <a:xfrm>
            <a:off x="10159340" y="6356350"/>
            <a:ext cx="11944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B1807B-975B-4C64-A323-10FE4387288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 descr="Ein Bild, das Grafiken, Schrift, Grafikdesign, Symbol enthält.&#10;&#10;KI-generierte Inhalte können fehlerhaft sein.">
            <a:extLst>
              <a:ext uri="{FF2B5EF4-FFF2-40B4-BE49-F238E27FC236}">
                <a16:creationId xmlns:a16="http://schemas.microsoft.com/office/drawing/2014/main" id="{F0A0F905-0629-3726-D830-079CD7F26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1004624" cy="4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05D658-0573-4159-F57A-18D03ADC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4B3018-3139-DCD1-3D4E-4054B5B3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084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90000"/>
            <a:lumOff val="1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tartupschoolcup.de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upschoolcup.d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E0731-0069-FB63-D813-529D23490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000" y="3204754"/>
            <a:ext cx="5970643" cy="2682619"/>
          </a:xfrm>
        </p:spPr>
        <p:txBody>
          <a:bodyPr anchor="t" anchorCtr="0">
            <a:noAutofit/>
          </a:bodyPr>
          <a:lstStyle/>
          <a:p>
            <a:pPr algn="l"/>
            <a:r>
              <a:rPr lang="de-D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Wir gründen Unternehmen!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6FCDB3-B1F3-8725-6D0C-B19D8D614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229">
            <a:off x="8803322" y="2392870"/>
            <a:ext cx="19656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2374420-A560-BFD5-6F32-EA315C9CF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1428">
            <a:off x="6076979" y="2751843"/>
            <a:ext cx="2401829" cy="158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82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34FBC-4D62-8B0D-AECF-2F7F92A3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9" y="1133154"/>
            <a:ext cx="10869542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81DB3A-E37F-8AD0-F1CE-6A1BC31C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1357023"/>
            <a:ext cx="11021963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42BC3B-4533-4EAC-C74A-86F9007F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1518971"/>
            <a:ext cx="1097433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6EFA1B-4AD5-4E91-3946-C9BA1506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1528497"/>
            <a:ext cx="10917174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2E63D5-3CC8-9948-061F-6E8EF69E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6891A8-EA6B-12C6-2B0C-10E02B0D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5" y="5547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Nächste Schritte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2133205"/>
            <a:ext cx="4176305" cy="3411538"/>
          </a:xfrm>
        </p:spPr>
        <p:txBody>
          <a:bodyPr anchor="t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de-DE" sz="2400" b="1" dirty="0"/>
              <a:t>Teams bilden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de-DE" sz="2400" b="1" dirty="0"/>
              <a:t>Unternehmensbereiche definieren und einteilen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de-DE" sz="2400" b="1" dirty="0"/>
              <a:t>Geschäftsidee finden</a:t>
            </a:r>
          </a:p>
          <a:p>
            <a:pPr marL="0" indent="0">
              <a:spcBef>
                <a:spcPts val="1200"/>
              </a:spcBef>
              <a:buNone/>
            </a:pPr>
            <a:endParaRPr lang="de-DE" sz="1800" dirty="0"/>
          </a:p>
          <a:p>
            <a:pPr marL="0" indent="0">
              <a:spcBef>
                <a:spcPts val="1200"/>
              </a:spcBef>
              <a:buNone/>
            </a:pPr>
            <a:endParaRPr lang="de-DE" sz="22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9D4F2F-1B46-5225-5814-CE311CABC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080" y="312608"/>
            <a:ext cx="6070837" cy="574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58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5" y="5547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Hilfsmittel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2161780"/>
            <a:ext cx="6729005" cy="3411538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800"/>
              </a:spcBef>
              <a:buClr>
                <a:schemeClr val="accent1"/>
              </a:buClr>
              <a:buNone/>
            </a:pPr>
            <a:r>
              <a:rPr lang="de-DE" sz="2400" b="1" dirty="0"/>
              <a:t>Website </a:t>
            </a:r>
            <a:r>
              <a:rPr lang="de-DE" sz="2400" b="1" dirty="0">
                <a:hlinkClick r:id="rId2"/>
              </a:rPr>
              <a:t>www.startupschoolcup.de</a:t>
            </a:r>
            <a:r>
              <a:rPr lang="de-DE" sz="2400" b="1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</a:t>
            </a:r>
            <a:r>
              <a:rPr lang="de-DE" sz="2400" b="1" dirty="0"/>
              <a:t> Material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Merkblatt Pitch-Bewertung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Geschäftsmodell-Kalkulation </a:t>
            </a:r>
            <a:r>
              <a:rPr lang="de-DE" sz="2400" dirty="0"/>
              <a:t>(Excel-Vorlage)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Präsentationen Regionalwettbewerbe</a:t>
            </a:r>
            <a:r>
              <a:rPr lang="de-DE" sz="2400" dirty="0"/>
              <a:t> (interner Bereich)</a:t>
            </a:r>
          </a:p>
          <a:p>
            <a:pPr marL="0" indent="0">
              <a:spcBef>
                <a:spcPts val="1200"/>
              </a:spcBef>
              <a:buNone/>
            </a:pPr>
            <a:endParaRPr lang="de-DE" sz="1800" dirty="0"/>
          </a:p>
          <a:p>
            <a:pPr marL="0" indent="0">
              <a:spcBef>
                <a:spcPts val="1200"/>
              </a:spcBef>
              <a:buNone/>
            </a:pPr>
            <a:endParaRPr lang="de-DE" sz="22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284552-D3E3-45AB-669F-EBBB9A29B3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1" y="246437"/>
            <a:ext cx="3667124" cy="578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16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5" y="5547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Wichtige Daten &amp; Termine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D9C0842-22BB-D372-6B4A-8D83507B1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46222"/>
              </p:ext>
            </p:extLst>
          </p:nvPr>
        </p:nvGraphicFramePr>
        <p:xfrm>
          <a:off x="757643" y="2377440"/>
          <a:ext cx="10150475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6001">
                  <a:extLst>
                    <a:ext uri="{9D8B030D-6E8A-4147-A177-3AD203B41FA5}">
                      <a16:colId xmlns:a16="http://schemas.microsoft.com/office/drawing/2014/main" val="3896711828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501514889"/>
                    </a:ext>
                  </a:extLst>
                </a:gridCol>
                <a:gridCol w="2714624">
                  <a:extLst>
                    <a:ext uri="{9D8B030D-6E8A-4147-A177-3AD203B41FA5}">
                      <a16:colId xmlns:a16="http://schemas.microsoft.com/office/drawing/2014/main" val="98504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Termine &amp; Meilensteine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Uhrzeit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Erstvorstellung</a:t>
                      </a:r>
                      <a:r>
                        <a:rPr lang="de-DE" dirty="0"/>
                        <a:t> Teams und Geschäftsidee, gemeinsam mit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Unterrichtsstunde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6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Fertigstellung Geschäftsmodell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Unterrichtsstunde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23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Fertigstellung Präsentation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Unterrichtsstunde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Klassenwettbewerb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7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Schulwettbewerb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1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Regionalwettbewerb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93398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C432280-A095-5C7B-B30B-63F2E2BEE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9829"/>
              </p:ext>
            </p:extLst>
          </p:nvPr>
        </p:nvGraphicFramePr>
        <p:xfrm>
          <a:off x="757644" y="1458087"/>
          <a:ext cx="10150475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1856">
                  <a:extLst>
                    <a:ext uri="{9D8B030D-6E8A-4147-A177-3AD203B41FA5}">
                      <a16:colId xmlns:a16="http://schemas.microsoft.com/office/drawing/2014/main" val="3896711828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1501514889"/>
                    </a:ext>
                  </a:extLst>
                </a:gridCol>
                <a:gridCol w="4326344">
                  <a:extLst>
                    <a:ext uri="{9D8B030D-6E8A-4147-A177-3AD203B41FA5}">
                      <a16:colId xmlns:a16="http://schemas.microsoft.com/office/drawing/2014/main" val="98504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Unser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5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6893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7932FDA-7E1C-AB31-1EB1-AFCB1DE20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95195"/>
              </p:ext>
            </p:extLst>
          </p:nvPr>
        </p:nvGraphicFramePr>
        <p:xfrm>
          <a:off x="757645" y="5572633"/>
          <a:ext cx="10150474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45504">
                  <a:extLst>
                    <a:ext uri="{9D8B030D-6E8A-4147-A177-3AD203B41FA5}">
                      <a16:colId xmlns:a16="http://schemas.microsoft.com/office/drawing/2014/main" val="3896711828"/>
                    </a:ext>
                  </a:extLst>
                </a:gridCol>
                <a:gridCol w="2704970">
                  <a:extLst>
                    <a:ext uri="{9D8B030D-6E8A-4147-A177-3AD203B41FA5}">
                      <a16:colId xmlns:a16="http://schemas.microsoft.com/office/drawing/2014/main" val="98504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Passwort interner Bereich Website </a:t>
                      </a:r>
                      <a:r>
                        <a:rPr lang="de-DE" b="0" dirty="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www.startupschoolcup.de</a:t>
                      </a:r>
                      <a:r>
                        <a:rPr lang="de-DE" b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5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99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54" y="5166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Startup-Teams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2133205"/>
            <a:ext cx="3735977" cy="3411538"/>
          </a:xfrm>
        </p:spPr>
        <p:txBody>
          <a:bodyPr anchor="t">
            <a:norm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Jeweils 5 Gründer* bilden ein Team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5 Bereiche* im Unternehmen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Jeder Gründer arbeitet in 2 Bereichen mit</a:t>
            </a:r>
          </a:p>
          <a:p>
            <a:pPr marL="0" indent="0">
              <a:spcBef>
                <a:spcPts val="1200"/>
              </a:spcBef>
              <a:buNone/>
            </a:pPr>
            <a:endParaRPr lang="de-DE" sz="1800" dirty="0"/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/>
              <a:t>*geringe Abweichungen möglich</a:t>
            </a:r>
          </a:p>
          <a:p>
            <a:pPr marL="0" indent="0">
              <a:spcBef>
                <a:spcPts val="1200"/>
              </a:spcBef>
              <a:buNone/>
            </a:pPr>
            <a:endParaRPr lang="de-DE" sz="2200" b="1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F3194A6-16E7-5F17-EE09-36A8461EF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87851"/>
              </p:ext>
            </p:extLst>
          </p:nvPr>
        </p:nvGraphicFramePr>
        <p:xfrm>
          <a:off x="5411942" y="2238643"/>
          <a:ext cx="6780058" cy="4007564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861201">
                  <a:extLst>
                    <a:ext uri="{9D8B030D-6E8A-4147-A177-3AD203B41FA5}">
                      <a16:colId xmlns:a16="http://schemas.microsoft.com/office/drawing/2014/main" val="45335927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412887879"/>
                    </a:ext>
                  </a:extLst>
                </a:gridCol>
              </a:tblGrid>
              <a:tr h="86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Unternehmensbereiche (Beispiel)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Inhalte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77192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Produkt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Entwicklung, Design, Beschaffung, Produktion</a:t>
                      </a:r>
                      <a:endParaRPr lang="de-DE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29812"/>
                  </a:ext>
                </a:extLst>
              </a:tr>
              <a:tr h="58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Marketing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Marktanalyse, Werbung, Design</a:t>
                      </a:r>
                      <a:endParaRPr lang="de-DE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74328"/>
                  </a:ext>
                </a:extLst>
              </a:tr>
              <a:tr h="52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Vertrieb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Vertriebskanal, Verkaufstrichter</a:t>
                      </a:r>
                      <a:endParaRPr lang="de-DE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25863"/>
                  </a:ext>
                </a:extLst>
              </a:tr>
              <a:tr h="51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Finanzen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Kostenrechnung, Plankalkulation</a:t>
                      </a:r>
                      <a:endParaRPr lang="de-DE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94344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Administration</a:t>
                      </a:r>
                      <a:endParaRPr lang="de-DE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8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Finanzierung, Standort, Rechtsform, Compliance/Nachhaltigkeit</a:t>
                      </a:r>
                      <a:endParaRPr lang="de-DE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7" marR="78275" marT="20873" marB="1565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7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4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54" y="5166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2133205"/>
            <a:ext cx="3735977" cy="3411538"/>
          </a:xfrm>
        </p:spPr>
        <p:txBody>
          <a:bodyPr anchor="t">
            <a:norm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Geschäftsidee finden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Geschäftsmodell ausarbeiten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Präsentation erstellen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Pitch-Wettbewerbe</a:t>
            </a:r>
          </a:p>
        </p:txBody>
      </p:sp>
      <p:pic>
        <p:nvPicPr>
          <p:cNvPr id="5" name="Grafik 4" descr="Ein Bild, das Im Haus, Kleidung, Person, Frau enthält.&#10;&#10;KI-generierte Inhalte können fehlerhaft sein.">
            <a:extLst>
              <a:ext uri="{FF2B5EF4-FFF2-40B4-BE49-F238E27FC236}">
                <a16:creationId xmlns:a16="http://schemas.microsoft.com/office/drawing/2014/main" id="{438B1535-9002-1C79-7492-E830C6A359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6" r="12310"/>
          <a:stretch>
            <a:fillRect/>
          </a:stretch>
        </p:blipFill>
        <p:spPr>
          <a:xfrm>
            <a:off x="4781550" y="0"/>
            <a:ext cx="7410450" cy="6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chemeClr val="tx2">
                    <a:lumMod val="90000"/>
                    <a:lumOff val="10000"/>
                  </a:schemeClr>
                </a:solidFill>
              </a:rPr>
              <a:t>Betreuung durch Coach</a:t>
            </a:r>
            <a:endParaRPr lang="de-DE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870"/>
            <a:ext cx="6459583" cy="400029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Unternehmerin, Unternehmer oder Führungskraft mit Budgetverantwortung …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… aus der regionalen Wirtschaft.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Ein Coach für jede Klasse …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… stellt sein eigenes Unternehmen vor …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… und hilft den Teams bei der Ausarbeitung der Geschäftsmodelle.</a:t>
            </a:r>
          </a:p>
        </p:txBody>
      </p:sp>
      <p:pic>
        <p:nvPicPr>
          <p:cNvPr id="5" name="Grafik 4" descr="Ein Bild, das Person, Menschliches Gesicht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47BDD91F-C0CA-66CE-4595-6CD3DDD6C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4" r="15689"/>
          <a:stretch>
            <a:fillRect/>
          </a:stretch>
        </p:blipFill>
        <p:spPr>
          <a:xfrm>
            <a:off x="7402558" y="0"/>
            <a:ext cx="4789442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54" y="5166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Pitch-Wettbewerbe „Höhle der Löwen“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1733550"/>
            <a:ext cx="5766980" cy="4324349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Klassenwettbewerb</a:t>
            </a:r>
            <a:br>
              <a:rPr lang="de-DE" sz="2400" b="1" dirty="0"/>
            </a:br>
            <a:r>
              <a:rPr lang="de-DE" sz="2400" dirty="0"/>
              <a:t>interne Jury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Schulwettbewerb der Klassensieger</a:t>
            </a:r>
            <a:br>
              <a:rPr lang="de-DE" sz="2400" b="1" dirty="0"/>
            </a:br>
            <a:r>
              <a:rPr lang="de-DE" sz="2400" dirty="0"/>
              <a:t>externe Jury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Regionalwettbewerb der Schulsieger</a:t>
            </a:r>
            <a:br>
              <a:rPr lang="de-DE" sz="2400" b="1" dirty="0"/>
            </a:br>
            <a:r>
              <a:rPr lang="de-DE" sz="2400" dirty="0"/>
              <a:t>Experten-Jury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Präsentation</a:t>
            </a:r>
            <a:r>
              <a:rPr lang="de-DE" sz="2400" dirty="0"/>
              <a:t> 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</a:pPr>
            <a:r>
              <a:rPr lang="de-DE" sz="2000" dirty="0"/>
              <a:t>Gesamtes Team präsentiert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</a:pPr>
            <a:r>
              <a:rPr lang="de-DE" sz="2000" dirty="0"/>
              <a:t>15 Minuten Pitch</a:t>
            </a:r>
            <a:br>
              <a:rPr lang="de-DE" sz="2000" dirty="0"/>
            </a:br>
            <a:r>
              <a:rPr lang="de-DE" sz="2000" dirty="0"/>
              <a:t>10 Minuten Fragen der Jury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</a:pPr>
            <a:r>
              <a:rPr lang="de-DE" sz="2000" dirty="0"/>
              <a:t>Tischvorlage mit Präsentation und Anhang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endParaRPr lang="de-DE" sz="2400" b="1" dirty="0"/>
          </a:p>
        </p:txBody>
      </p:sp>
      <p:pic>
        <p:nvPicPr>
          <p:cNvPr id="6" name="Grafik 5" descr="Ein Bild, das Kleidung, Im Haus, Schuhwerk, Bühnenausstattung enthält.&#10;&#10;KI-generierte Inhalte können fehlerhaft sein.">
            <a:extLst>
              <a:ext uri="{FF2B5EF4-FFF2-40B4-BE49-F238E27FC236}">
                <a16:creationId xmlns:a16="http://schemas.microsoft.com/office/drawing/2014/main" id="{F7021D96-FE35-D2B3-5B35-2BAEE57DC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73" r="2629" b="9916"/>
          <a:stretch>
            <a:fillRect/>
          </a:stretch>
        </p:blipFill>
        <p:spPr>
          <a:xfrm>
            <a:off x="6820703" y="1733551"/>
            <a:ext cx="5371298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0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54" y="5166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Worauf kommt es 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1733550"/>
            <a:ext cx="5766980" cy="4324349"/>
          </a:xfrm>
        </p:spPr>
        <p:txBody>
          <a:bodyPr anchor="t">
            <a:norm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Spaß beim Entwickeln eures Startups</a:t>
            </a:r>
            <a:br>
              <a:rPr lang="de-DE" sz="2400" b="1" dirty="0"/>
            </a:br>
            <a:endParaRPr lang="de-DE" sz="2400" dirty="0"/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Gute Projektarbeit im Team</a:t>
            </a:r>
            <a:br>
              <a:rPr lang="de-DE" sz="2400" b="1" dirty="0"/>
            </a:br>
            <a:endParaRPr lang="de-DE" sz="2400" dirty="0"/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Jury von eurem Startup überzeugen:</a:t>
            </a:r>
            <a:br>
              <a:rPr lang="de-DE" sz="2400" b="1" dirty="0"/>
            </a:br>
            <a:endParaRPr lang="de-DE" sz="2400" b="1" dirty="0"/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Pitch-Bewertung anhand </a:t>
            </a:r>
            <a:r>
              <a:rPr lang="de-DE" sz="2400" b="1"/>
              <a:t>von </a:t>
            </a:r>
            <a:br>
              <a:rPr lang="de-DE" sz="2400" b="1"/>
            </a:br>
            <a:r>
              <a:rPr lang="de-DE" sz="2400" b="1"/>
              <a:t>23 </a:t>
            </a:r>
            <a:r>
              <a:rPr lang="de-DE" sz="2400" b="1" dirty="0"/>
              <a:t>Kategorien</a:t>
            </a:r>
            <a:br>
              <a:rPr lang="de-DE" sz="2400" b="1" dirty="0"/>
            </a:br>
            <a:endParaRPr lang="de-DE" sz="2400" b="1" dirty="0"/>
          </a:p>
          <a:p>
            <a:pPr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de-DE" sz="2400" b="1" dirty="0"/>
              <a:t>Merkblatt Pitch-Bewertung</a:t>
            </a:r>
          </a:p>
        </p:txBody>
      </p:sp>
      <p:pic>
        <p:nvPicPr>
          <p:cNvPr id="5" name="Grafik 4" descr="Ein Bild, das Text, Schrift, Screenshot, Karte Menü enthält.&#10;&#10;KI-generierte Inhalte können fehlerhaft sein.">
            <a:extLst>
              <a:ext uri="{FF2B5EF4-FFF2-40B4-BE49-F238E27FC236}">
                <a16:creationId xmlns:a16="http://schemas.microsoft.com/office/drawing/2014/main" id="{BED2BD58-3DCB-FB73-6D9E-FE9B95A89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796" y="238124"/>
            <a:ext cx="4519660" cy="642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98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5C63-8FC6-3B0E-8A4B-93ABE3FC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54" y="516654"/>
            <a:ext cx="10515600" cy="83665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Geschäftsmodell-Beispiele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C3CA-6F30-8043-FD03-FDBD813B9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645" y="1733550"/>
            <a:ext cx="5766980" cy="4324349"/>
          </a:xfrm>
        </p:spPr>
        <p:txBody>
          <a:bodyPr anchor="t">
            <a:norm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Teilnehmer </a:t>
            </a:r>
            <a:br>
              <a:rPr lang="de-DE" sz="2400" b="1" dirty="0"/>
            </a:br>
            <a:r>
              <a:rPr lang="de-DE" sz="2400" b="1" dirty="0"/>
              <a:t>Regionalwettbewerb 2025 </a:t>
            </a:r>
            <a:br>
              <a:rPr lang="de-DE" sz="2400" b="1" dirty="0"/>
            </a:br>
            <a:r>
              <a:rPr lang="de-DE" sz="2400" b="1" dirty="0"/>
              <a:t>in Fürstenfeldbruck</a:t>
            </a:r>
            <a:endParaRPr lang="de-DE" sz="2400" dirty="0"/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Schulsieger </a:t>
            </a:r>
            <a:br>
              <a:rPr lang="de-DE" sz="2400" b="1" dirty="0"/>
            </a:br>
            <a:r>
              <a:rPr lang="de-DE" sz="2400" b="1" dirty="0"/>
              <a:t>der 8 Gymnasien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de-DE" sz="2400" b="1" dirty="0"/>
              <a:t>…</a:t>
            </a:r>
            <a:endParaRPr lang="de-DE" sz="2400" dirty="0"/>
          </a:p>
        </p:txBody>
      </p:sp>
      <p:pic>
        <p:nvPicPr>
          <p:cNvPr id="5" name="Grafik 4" descr="Ein Bild, das Kleidung, Person, Mann, Schuhwerk enthält.&#10;&#10;KI-generierte Inhalte können fehlerhaft sein.">
            <a:extLst>
              <a:ext uri="{FF2B5EF4-FFF2-40B4-BE49-F238E27FC236}">
                <a16:creationId xmlns:a16="http://schemas.microsoft.com/office/drawing/2014/main" id="{B75A2CD9-FED3-98B0-F831-CBEFA85D8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468" y="1733550"/>
            <a:ext cx="7292531" cy="44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9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1008C98-2E25-D05D-19F9-F2858515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1451"/>
            <a:ext cx="10905066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2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D3DCE4-7E34-0211-1919-0B052693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" y="1156970"/>
            <a:ext cx="11212490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2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lien-Master AK Schule-Wirtschaft" id="{FF95E750-5CAC-4880-96E9-0E1F274B9347}" vid="{6247D359-6BE0-46AC-A110-CBDB2B01DF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33D80E781D8E4FACCD2E560579C7FB" ma:contentTypeVersion="16" ma:contentTypeDescription="Ein neues Dokument erstellen." ma:contentTypeScope="" ma:versionID="6b85620c15abab88e4937be90fbf0b3e">
  <xsd:schema xmlns:xsd="http://www.w3.org/2001/XMLSchema" xmlns:xs="http://www.w3.org/2001/XMLSchema" xmlns:p="http://schemas.microsoft.com/office/2006/metadata/properties" xmlns:ns2="4d2ccde4-d348-4269-b049-30a1b0b6ea6a" xmlns:ns3="11d991d6-2c79-4656-8afc-672110bea5dd" targetNamespace="http://schemas.microsoft.com/office/2006/metadata/properties" ma:root="true" ma:fieldsID="eea4678a687d164f865a2d77ac290a1c" ns2:_="" ns3:_="">
    <xsd:import namespace="4d2ccde4-d348-4269-b049-30a1b0b6ea6a"/>
    <xsd:import namespace="11d991d6-2c79-4656-8afc-672110bea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cde4-d348-4269-b049-30a1b0b6e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96434df-b1f4-462f-bdcd-ceb4159017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1d6-2c79-4656-8afc-672110bea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2d8dfc-7972-41b0-9ae1-a9ed3e4d957a}" ma:internalName="TaxCatchAll" ma:showField="CatchAllData" ma:web="11d991d6-2c79-4656-8afc-672110bea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6A3B4D-3D83-4FA7-9F29-BDBDE6A8B2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BCF4A-D0CB-4CDC-B2EA-DCD31012E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ccde4-d348-4269-b049-30a1b0b6ea6a"/>
    <ds:schemaRef ds:uri="11d991d6-2c79-4656-8afc-672110bea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Folien-Master AK Schule-Wirtschaft</Template>
  <TotalTime>0</TotalTime>
  <Words>272</Words>
  <Application>Microsoft Office PowerPoint</Application>
  <PresentationFormat>Breitbild</PresentationFormat>
  <Paragraphs>75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Wingdings</vt:lpstr>
      <vt:lpstr>Office</vt:lpstr>
      <vt:lpstr>Wir gründen Unternehmen!</vt:lpstr>
      <vt:lpstr>Startup-Teams</vt:lpstr>
      <vt:lpstr>Ablauf</vt:lpstr>
      <vt:lpstr>Betreuung durch Coach</vt:lpstr>
      <vt:lpstr>Pitch-Wettbewerbe „Höhle der Löwen“</vt:lpstr>
      <vt:lpstr>Worauf kommt es an?</vt:lpstr>
      <vt:lpstr>Geschäftsmodell-Beispiele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Nächste Schritte</vt:lpstr>
      <vt:lpstr>Hilfsmittel</vt:lpstr>
      <vt:lpstr>Wichtige Daten &amp; Termine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Gemeinsam für  die Bildung unserer Kinder</dc:title>
  <dc:creator>Jürgen Biffar</dc:creator>
  <cp:lastModifiedBy>Jürgen Biffar</cp:lastModifiedBy>
  <cp:revision>3</cp:revision>
  <dcterms:created xsi:type="dcterms:W3CDTF">2024-05-17T07:51:02Z</dcterms:created>
  <dcterms:modified xsi:type="dcterms:W3CDTF">2025-09-22T10:12:03Z</dcterms:modified>
</cp:coreProperties>
</file>