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0" r:id="rId8"/>
    <p:sldId id="257" r:id="rId9"/>
  </p:sldIdLst>
  <p:sldSz cx="6858000" cy="9906000" type="A4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B72B2C-ABF2-6BC4-87C5-9539D8A75836}" name="Jürgen Biffar" initials="JB" userId="6934b124dbb0c5e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07" autoAdjust="0"/>
    <p:restoredTop sz="94660"/>
  </p:normalViewPr>
  <p:slideViewPr>
    <p:cSldViewPr snapToGrid="0">
      <p:cViewPr varScale="1">
        <p:scale>
          <a:sx n="36" d="100"/>
          <a:sy n="36" d="100"/>
        </p:scale>
        <p:origin x="191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8/10/relationships/authors" Target="authors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256A6E6-E3D6-41FD-A2FD-20F624A02917}" authorId="{7DB72B2C-ABF2-6BC4-87C5-9539D8A75836}" created="2024-10-01T16:02:52.513">
    <pc:sldMkLst xmlns:pc="http://schemas.microsoft.com/office/powerpoint/2013/main/command">
      <pc:docMk/>
      <pc:sldMk cId="0" sldId="256"/>
    </pc:sldMkLst>
    <p188:txBody>
      <a:bodyPr/>
      <a:lstStyle/>
      <a:p>
        <a:r>
          <a:rPr lang="de-DE"/>
          <a:t>Diese PowerPoint-Vorlage des Max-Born-Gymnasiums kann gerne entsprechend angepasst, auch mit anderen Logos im unteren Bereich, für die Schulwettbewerbe verwendet werden.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55CC-7336-8A2D-3D34-BD5C3A0D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D819-3428-42FA-944D-E313F3117F4C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4C8A-4A03-B425-494F-13D6FEA6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079B3-4580-C6EA-09C3-C8A58DBA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E503-9217-4C50-ABFF-D45BC661D3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5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6AEC8-B956-F002-6D0C-EDEA39C0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3126-95FA-4CA4-ADD4-40F573E03727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5B7EC-008B-7388-6A57-97AF6A51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3FF2-BB44-71F4-401C-0C1716CC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C0F2-E58F-401F-8CF5-7FB966A0EA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99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FF3F-80E0-247E-F156-D3283819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DBF9-875E-4094-ADED-5277AA48F0AA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1D066-CFA4-E1BA-3F84-5596A86C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422C-C437-3BD4-07A4-FA72ED4E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DD51-9215-4E38-AF3F-EACABC0B7E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3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3A79A-2910-A44E-446F-E6D30B57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4EF7-A5EF-4EF4-A6C0-615B0AC5229F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24246-3E17-6A41-33BC-015651F7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05797-279E-742B-327E-7AEDA318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702F-DFE3-4195-AF07-946D492E3C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35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9680D-F34B-4B80-12FD-3C8EBB34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1345-8A05-45E5-BE5B-90CEFAB1B0CB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239C1-0DE1-87EB-5008-24D9603B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D1758-ABE1-850B-6620-93BAF008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C78A-9800-4933-BA55-3E1E0A54FD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30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B9EAB8-172C-6C04-EB8B-947DEF0D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8672-F9F4-4FC5-9667-6A1BC5B23E23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24B23C-0235-E527-12A6-E3DDCBA5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0426D-69D1-63B6-6F80-FA714E8F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CA65-71F4-4C62-A462-859C0E7127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26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41A5A1-AA4C-915A-F8CD-DCF2474A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F741-569C-44D4-A78B-B05EE794C5FE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D49120-DD2F-A18F-1AC7-3E3C85C6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B25510-58D9-E7D9-D8EB-FAB76CA5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2A15-3032-4613-A00A-3A7F09A2B7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98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347DA-2A37-3B66-2DC5-6FCFDA7F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B717-8876-434D-AF9F-B744FBA116A5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95C0FD-74DA-8CD0-B095-30D85226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85F8EC-280A-A00B-F72E-E65FA99D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134C-F7B3-4A0E-A586-F2C668E527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60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E6334A-DEBB-868C-628A-CD4EB5BD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E075-86A2-46CD-9529-FFED98FAFDB1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35D063-DC6B-4FE3-CB99-184543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B92FED-824D-56F0-1D7C-D4B339C2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52465-3C05-43D1-B173-8E74F301D2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02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38CC3A-B9AC-9860-F990-532669EA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B527-70E9-4993-98C7-6A01CB5FFCC7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61FD8F-3902-354F-1727-A9F6AF38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57BEE5-5A9E-9FAB-2D8E-ED86B1DC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6CBA-F123-4541-84F7-F82C874EC8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5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85AB7F-0120-AF5D-9578-6FF69C5B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B0BD-FB4B-4BCF-82B8-0D594146B27B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E6A730-59F2-A754-62DB-09A42D77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B160EA-F49D-B928-CFC3-1141A982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EF58-8B0A-4B90-8C65-29B1717AA1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14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8FFE802-45CB-3773-9B6E-16D03CAAD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527050"/>
            <a:ext cx="591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C8F5531-098B-6106-048A-C2A843208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636838"/>
            <a:ext cx="5915025" cy="6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A55F5-F617-42AF-2963-055651F37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2E1209-7F0F-47AD-90FE-A055DC57FF15}" type="datetimeFigureOut">
              <a:rPr lang="de-DE"/>
              <a:pPr>
                <a:defRPr/>
              </a:pPr>
              <a:t>02.04.2025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BF4A-5396-9DE9-6A4D-28D213D08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9C74A-906A-27FC-2430-026C2B483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20FD5-A1CA-46EE-A8B9-619FEEF7AF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4FB6758-6434-720B-8F9C-52530F0291AB}"/>
              </a:ext>
            </a:extLst>
          </p:cNvPr>
          <p:cNvSpPr txBox="1"/>
          <p:nvPr/>
        </p:nvSpPr>
        <p:spPr>
          <a:xfrm>
            <a:off x="541421" y="1106905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pic>
        <p:nvPicPr>
          <p:cNvPr id="2052" name="Grafik 5">
            <a:extLst>
              <a:ext uri="{FF2B5EF4-FFF2-40B4-BE49-F238E27FC236}">
                <a16:creationId xmlns:a16="http://schemas.microsoft.com/office/drawing/2014/main" id="{78A0EDDC-A7FD-6AB3-7D91-0B17038C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1" y="8757251"/>
            <a:ext cx="2101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7">
            <a:extLst>
              <a:ext uri="{FF2B5EF4-FFF2-40B4-BE49-F238E27FC236}">
                <a16:creationId xmlns:a16="http://schemas.microsoft.com/office/drawing/2014/main" id="{1EAA6CD7-D612-731B-F98F-7ECAEFBF2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8577260"/>
            <a:ext cx="1335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17E8F2-CD9B-876E-E9EA-5D3E82736F50}"/>
              </a:ext>
            </a:extLst>
          </p:cNvPr>
          <p:cNvSpPr txBox="1"/>
          <p:nvPr/>
        </p:nvSpPr>
        <p:spPr>
          <a:xfrm>
            <a:off x="1068388" y="2392363"/>
            <a:ext cx="4721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Startup School Cup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1D9417-142A-5B83-F816-5B90D09B35BE}"/>
              </a:ext>
            </a:extLst>
          </p:cNvPr>
          <p:cNvSpPr txBox="1"/>
          <p:nvPr/>
        </p:nvSpPr>
        <p:spPr>
          <a:xfrm>
            <a:off x="2114550" y="3165475"/>
            <a:ext cx="2628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Schulentscheid 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D839AE-3511-FA6D-FCB5-A19551E763F8}"/>
              </a:ext>
            </a:extLst>
          </p:cNvPr>
          <p:cNvSpPr txBox="1"/>
          <p:nvPr/>
        </p:nvSpPr>
        <p:spPr>
          <a:xfrm>
            <a:off x="1995488" y="3716338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F5630F-7608-8498-4D94-4D2CCBF88390}"/>
              </a:ext>
            </a:extLst>
          </p:cNvPr>
          <p:cNvSpPr txBox="1"/>
          <p:nvPr/>
        </p:nvSpPr>
        <p:spPr>
          <a:xfrm>
            <a:off x="541338" y="5167313"/>
            <a:ext cx="57753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Am Max-Born-Gymnasium arbeiten daran Teams von 3-6 Personen mit Unterstützung von Coaches aus der lokalen Wirtschaft. Die Teams treten mit ihren Modellen zunächst innerhalb der Klassen gegeneinander an, die Klassensieger nehmen anschließend am Schulentscheid teil.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D564EE-130B-9267-E0DC-7BED0ACE5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0" y="8577260"/>
            <a:ext cx="1374010" cy="687005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0B2C9-B721-A366-1352-EAA12198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773696-F766-1F2A-D567-C53323EBFF4D}"/>
              </a:ext>
            </a:extLst>
          </p:cNvPr>
          <p:cNvSpPr txBox="1"/>
          <p:nvPr/>
        </p:nvSpPr>
        <p:spPr>
          <a:xfrm>
            <a:off x="541421" y="1106905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pic>
        <p:nvPicPr>
          <p:cNvPr id="2052" name="Grafik 5">
            <a:extLst>
              <a:ext uri="{FF2B5EF4-FFF2-40B4-BE49-F238E27FC236}">
                <a16:creationId xmlns:a16="http://schemas.microsoft.com/office/drawing/2014/main" id="{473FB7E7-F4C2-3BE7-407A-9F2EFBA8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1" y="8757251"/>
            <a:ext cx="2101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7">
            <a:extLst>
              <a:ext uri="{FF2B5EF4-FFF2-40B4-BE49-F238E27FC236}">
                <a16:creationId xmlns:a16="http://schemas.microsoft.com/office/drawing/2014/main" id="{7F33EE48-F340-295A-DD2B-E72F245A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8577260"/>
            <a:ext cx="1335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D1350B-08FE-07FE-2AD4-B582C31A9669}"/>
              </a:ext>
            </a:extLst>
          </p:cNvPr>
          <p:cNvSpPr txBox="1"/>
          <p:nvPr/>
        </p:nvSpPr>
        <p:spPr>
          <a:xfrm>
            <a:off x="1068388" y="2392363"/>
            <a:ext cx="4721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Startup School Cup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A37F442-C6A0-7BBA-4B41-E92233D471FB}"/>
              </a:ext>
            </a:extLst>
          </p:cNvPr>
          <p:cNvSpPr txBox="1"/>
          <p:nvPr/>
        </p:nvSpPr>
        <p:spPr>
          <a:xfrm>
            <a:off x="2114550" y="3165475"/>
            <a:ext cx="2628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Schulentscheid 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C3723F-6BF5-4FA6-49BE-EC6CCE2BCEA3}"/>
              </a:ext>
            </a:extLst>
          </p:cNvPr>
          <p:cNvSpPr txBox="1"/>
          <p:nvPr/>
        </p:nvSpPr>
        <p:spPr>
          <a:xfrm>
            <a:off x="1995488" y="3716338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E9FAE56-34FA-5FA3-4FE2-5C33BF58E484}"/>
              </a:ext>
            </a:extLst>
          </p:cNvPr>
          <p:cNvSpPr txBox="1"/>
          <p:nvPr/>
        </p:nvSpPr>
        <p:spPr>
          <a:xfrm>
            <a:off x="541338" y="5167313"/>
            <a:ext cx="57753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Am Max-Born-Gymnasium arbeiten daran Teams von 3-6 Personen mit Unterstützung von Coaches aus der lokalen Wirtschaft. Die Teams treten mit ihren Modellen zunächst innerhalb der Klassen gegeneinander an, die Klassensieger nehmen anschließend am Schulentscheid teil.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885F45-9523-2CE3-0FA7-5732387C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8577260"/>
            <a:ext cx="1374010" cy="6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BCC2C-F20E-E940-0AC3-DADA174CB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28D38E-83BB-1218-C5F1-D41B54A4D49A}"/>
              </a:ext>
            </a:extLst>
          </p:cNvPr>
          <p:cNvSpPr txBox="1"/>
          <p:nvPr/>
        </p:nvSpPr>
        <p:spPr>
          <a:xfrm>
            <a:off x="541421" y="1106905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pic>
        <p:nvPicPr>
          <p:cNvPr id="2052" name="Grafik 5">
            <a:extLst>
              <a:ext uri="{FF2B5EF4-FFF2-40B4-BE49-F238E27FC236}">
                <a16:creationId xmlns:a16="http://schemas.microsoft.com/office/drawing/2014/main" id="{33548307-EC93-D9AC-F7F8-576C36D59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1" y="8757251"/>
            <a:ext cx="2101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7">
            <a:extLst>
              <a:ext uri="{FF2B5EF4-FFF2-40B4-BE49-F238E27FC236}">
                <a16:creationId xmlns:a16="http://schemas.microsoft.com/office/drawing/2014/main" id="{FE8D7D42-1BF9-AD15-8961-8C3D835A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8577260"/>
            <a:ext cx="1335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A1F42FA-82A6-29B7-7C70-8225D6670978}"/>
              </a:ext>
            </a:extLst>
          </p:cNvPr>
          <p:cNvSpPr txBox="1"/>
          <p:nvPr/>
        </p:nvSpPr>
        <p:spPr>
          <a:xfrm>
            <a:off x="1068388" y="2392363"/>
            <a:ext cx="4721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Startup School Cup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02B4F91-BAF6-47A6-CE07-228A43E7B2F2}"/>
              </a:ext>
            </a:extLst>
          </p:cNvPr>
          <p:cNvSpPr txBox="1"/>
          <p:nvPr/>
        </p:nvSpPr>
        <p:spPr>
          <a:xfrm>
            <a:off x="2114550" y="3165475"/>
            <a:ext cx="2628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Schulentscheid 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A19337-CBA3-5A70-E300-EBC35C5126C0}"/>
              </a:ext>
            </a:extLst>
          </p:cNvPr>
          <p:cNvSpPr txBox="1"/>
          <p:nvPr/>
        </p:nvSpPr>
        <p:spPr>
          <a:xfrm>
            <a:off x="1995488" y="3716338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A3E142-6EEA-4EBE-42AA-8F040A63F82A}"/>
              </a:ext>
            </a:extLst>
          </p:cNvPr>
          <p:cNvSpPr txBox="1"/>
          <p:nvPr/>
        </p:nvSpPr>
        <p:spPr>
          <a:xfrm>
            <a:off x="541338" y="5167313"/>
            <a:ext cx="57753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Am Max-Born-Gymnasium arbeiten daran Teams von 3-6 Personen mit Unterstützung von Coaches aus der lokalen Wirtschaft. Die Teams treten mit ihren Modellen zunächst innerhalb der Klassen gegeneinander an, die Klassensieger nehmen anschließend am Schulentscheid teil.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27B598-1814-B236-3521-D764DA139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8577260"/>
            <a:ext cx="1374010" cy="6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7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74315-FE95-E48B-0007-8EC04DEA3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086CD4E-0CA1-3359-090C-18B4DFB1D7A4}"/>
              </a:ext>
            </a:extLst>
          </p:cNvPr>
          <p:cNvSpPr txBox="1"/>
          <p:nvPr/>
        </p:nvSpPr>
        <p:spPr>
          <a:xfrm>
            <a:off x="541421" y="1106905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pic>
        <p:nvPicPr>
          <p:cNvPr id="2052" name="Grafik 5">
            <a:extLst>
              <a:ext uri="{FF2B5EF4-FFF2-40B4-BE49-F238E27FC236}">
                <a16:creationId xmlns:a16="http://schemas.microsoft.com/office/drawing/2014/main" id="{44157E6B-C8FA-CCE3-7C6A-244161CF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1" y="8757251"/>
            <a:ext cx="2101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7">
            <a:extLst>
              <a:ext uri="{FF2B5EF4-FFF2-40B4-BE49-F238E27FC236}">
                <a16:creationId xmlns:a16="http://schemas.microsoft.com/office/drawing/2014/main" id="{C6FE3342-FA1E-3140-12ED-CA05419F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8577260"/>
            <a:ext cx="1335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C28F0C8-F6B5-EC04-A352-94278419652B}"/>
              </a:ext>
            </a:extLst>
          </p:cNvPr>
          <p:cNvSpPr txBox="1"/>
          <p:nvPr/>
        </p:nvSpPr>
        <p:spPr>
          <a:xfrm>
            <a:off x="1068388" y="2392363"/>
            <a:ext cx="4721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Startup School Cup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38DBDA-0479-1A38-9999-C4FC2EDE5026}"/>
              </a:ext>
            </a:extLst>
          </p:cNvPr>
          <p:cNvSpPr txBox="1"/>
          <p:nvPr/>
        </p:nvSpPr>
        <p:spPr>
          <a:xfrm>
            <a:off x="2114550" y="3165475"/>
            <a:ext cx="2628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Schulentscheid 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85830-0B8D-9954-5BAE-A3E76DE6536D}"/>
              </a:ext>
            </a:extLst>
          </p:cNvPr>
          <p:cNvSpPr txBox="1"/>
          <p:nvPr/>
        </p:nvSpPr>
        <p:spPr>
          <a:xfrm>
            <a:off x="1995488" y="3716338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3DCDC26-41D2-651B-4A57-B65C7BB0D074}"/>
              </a:ext>
            </a:extLst>
          </p:cNvPr>
          <p:cNvSpPr txBox="1"/>
          <p:nvPr/>
        </p:nvSpPr>
        <p:spPr>
          <a:xfrm>
            <a:off x="541338" y="5167313"/>
            <a:ext cx="57753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Am Max-Born-Gymnasium arbeiten daran Teams von 3-6 Personen mit Unterstützung von Coaches aus der lokalen Wirtschaft. Die Teams treten mit ihren Modellen zunächst innerhalb der Klassen gegeneinander an, die Klassensieger nehmen anschließend am Schulentscheid teil.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D5F3B3-9CC6-36BC-A197-64C085170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8577260"/>
            <a:ext cx="1374010" cy="6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2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A575E-1C93-EF9E-9DAD-87FE98253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3E5EF9C-2089-E6A7-FE88-ECB73DFA5801}"/>
              </a:ext>
            </a:extLst>
          </p:cNvPr>
          <p:cNvSpPr txBox="1"/>
          <p:nvPr/>
        </p:nvSpPr>
        <p:spPr>
          <a:xfrm>
            <a:off x="541421" y="1106905"/>
            <a:ext cx="57751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0" dirty="0">
                <a:ln w="635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URKUNDE</a:t>
            </a:r>
          </a:p>
        </p:txBody>
      </p:sp>
      <p:pic>
        <p:nvPicPr>
          <p:cNvPr id="2052" name="Grafik 5">
            <a:extLst>
              <a:ext uri="{FF2B5EF4-FFF2-40B4-BE49-F238E27FC236}">
                <a16:creationId xmlns:a16="http://schemas.microsoft.com/office/drawing/2014/main" id="{9659DB62-5BD7-CE60-2739-74D5D0C8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1" y="8757251"/>
            <a:ext cx="2101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afik 7">
            <a:extLst>
              <a:ext uri="{FF2B5EF4-FFF2-40B4-BE49-F238E27FC236}">
                <a16:creationId xmlns:a16="http://schemas.microsoft.com/office/drawing/2014/main" id="{C098299C-9964-5475-1769-E5EA145E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8577260"/>
            <a:ext cx="1335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E587F99-AFE2-189B-2CD8-D9A48144317E}"/>
              </a:ext>
            </a:extLst>
          </p:cNvPr>
          <p:cNvSpPr txBox="1"/>
          <p:nvPr/>
        </p:nvSpPr>
        <p:spPr>
          <a:xfrm>
            <a:off x="1068388" y="2392363"/>
            <a:ext cx="4721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Startup School Cup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62997C-31D4-C561-DC07-032ACD213A38}"/>
              </a:ext>
            </a:extLst>
          </p:cNvPr>
          <p:cNvSpPr txBox="1"/>
          <p:nvPr/>
        </p:nvSpPr>
        <p:spPr>
          <a:xfrm>
            <a:off x="2114550" y="3165475"/>
            <a:ext cx="2628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Schulentscheid 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008D3F8-D6A1-FF26-BA53-6001CB42A96E}"/>
              </a:ext>
            </a:extLst>
          </p:cNvPr>
          <p:cNvSpPr txBox="1"/>
          <p:nvPr/>
        </p:nvSpPr>
        <p:spPr>
          <a:xfrm>
            <a:off x="1995488" y="3716338"/>
            <a:ext cx="2867025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Team: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Firma 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7E3731-9F6E-9CED-11D3-EA2E95CE0C58}"/>
              </a:ext>
            </a:extLst>
          </p:cNvPr>
          <p:cNvSpPr txBox="1"/>
          <p:nvPr/>
        </p:nvSpPr>
        <p:spPr>
          <a:xfrm>
            <a:off x="541338" y="5167313"/>
            <a:ext cx="5775325" cy="333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hat den    . Platz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des Schulentscheids 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Max-Born-Gymnasium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erreicht.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Schülerinnen und Schüler der 10 Jahrgangstufe der Gymnasien in Bayern entwickeln im Rahmen des Faches Wirtschaft-Recht das Geschäftsmodell für ein erdachtes Unternehmen. Am Max-Born-Gymnasium arbeiten daran Teams von 3-6 Personen mit Unterstützung von Coaches aus der lokalen Wirtschaft. Die Teams treten mit ihren Modellen zunächst innerhalb der Klassen gegeneinander an, die Klassensieger nehmen anschließend am Schulentscheid teil.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D3C346-4791-5F39-FBAA-25488EC62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8577260"/>
            <a:ext cx="1374010" cy="6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33D80E781D8E4FACCD2E560579C7FB" ma:contentTypeVersion="16" ma:contentTypeDescription="Ein neues Dokument erstellen." ma:contentTypeScope="" ma:versionID="6b85620c15abab88e4937be90fbf0b3e">
  <xsd:schema xmlns:xsd="http://www.w3.org/2001/XMLSchema" xmlns:xs="http://www.w3.org/2001/XMLSchema" xmlns:p="http://schemas.microsoft.com/office/2006/metadata/properties" xmlns:ns2="4d2ccde4-d348-4269-b049-30a1b0b6ea6a" xmlns:ns3="11d991d6-2c79-4656-8afc-672110bea5dd" targetNamespace="http://schemas.microsoft.com/office/2006/metadata/properties" ma:root="true" ma:fieldsID="eea4678a687d164f865a2d77ac290a1c" ns2:_="" ns3:_="">
    <xsd:import namespace="4d2ccde4-d348-4269-b049-30a1b0b6ea6a"/>
    <xsd:import namespace="11d991d6-2c79-4656-8afc-672110bea5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ccde4-d348-4269-b049-30a1b0b6e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96434df-b1f4-462f-bdcd-ceb4159017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991d6-2c79-4656-8afc-672110bea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02d8dfc-7972-41b0-9ae1-a9ed3e4d957a}" ma:internalName="TaxCatchAll" ma:showField="CatchAllData" ma:web="11d991d6-2c79-4656-8afc-672110bea5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2ccde4-d348-4269-b049-30a1b0b6ea6a">
      <Terms xmlns="http://schemas.microsoft.com/office/infopath/2007/PartnerControls"/>
    </lcf76f155ced4ddcb4097134ff3c332f>
    <TaxCatchAll xmlns="11d991d6-2c79-4656-8afc-672110bea5dd" xsi:nil="true"/>
  </documentManagement>
</p:properties>
</file>

<file path=customXml/itemProps1.xml><?xml version="1.0" encoding="utf-8"?>
<ds:datastoreItem xmlns:ds="http://schemas.openxmlformats.org/officeDocument/2006/customXml" ds:itemID="{D7476832-6E62-4CA8-A338-D226AC0A5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ccde4-d348-4269-b049-30a1b0b6ea6a"/>
    <ds:schemaRef ds:uri="11d991d6-2c79-4656-8afc-672110bea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B95811-D377-4249-8E8E-2CBA61B53A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BCC0B-A856-4978-9D79-CD40D4F7E040}">
  <ds:schemaRefs>
    <ds:schemaRef ds:uri="http://schemas.microsoft.com/office/2006/metadata/properties"/>
    <ds:schemaRef ds:uri="http://schemas.microsoft.com/office/infopath/2007/PartnerControls"/>
    <ds:schemaRef ds:uri="4d2ccde4-d348-4269-b049-30a1b0b6ea6a"/>
    <ds:schemaRef ds:uri="11d991d6-2c79-4656-8afc-672110bea5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410</Words>
  <Application>Microsoft Office PowerPoint</Application>
  <PresentationFormat>A4-Papier (210 x 297 mm)</PresentationFormat>
  <Paragraphs>75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Gerd Langemeyer</dc:creator>
  <cp:lastModifiedBy>Markus Borger</cp:lastModifiedBy>
  <cp:revision>13</cp:revision>
  <cp:lastPrinted>2023-04-17T06:19:36Z</cp:lastPrinted>
  <dcterms:created xsi:type="dcterms:W3CDTF">2023-03-28T09:13:37Z</dcterms:created>
  <dcterms:modified xsi:type="dcterms:W3CDTF">2025-04-02T14:08:46Z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0x0101005133D80E781D8E4FACCD2E560579C7FB</vt:lpwstr>
  </property>
</Properties>
</file>